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ad Almasov" userId="7873633a-a010-4059-8e38-67a1c358429c" providerId="ADAL" clId="{962FC86F-0617-42DE-9870-448A69A86D69}"/>
    <pc:docChg chg="custSel addSld delSld modSld">
      <pc:chgData name="Azad Almasov" userId="7873633a-a010-4059-8e38-67a1c358429c" providerId="ADAL" clId="{962FC86F-0617-42DE-9870-448A69A86D69}" dt="2018-11-29T22:41:47.924" v="277" actId="2696"/>
      <pc:docMkLst>
        <pc:docMk/>
      </pc:docMkLst>
      <pc:sldChg chg="addSp delSp modSp add del">
        <pc:chgData name="Azad Almasov" userId="7873633a-a010-4059-8e38-67a1c358429c" providerId="ADAL" clId="{962FC86F-0617-42DE-9870-448A69A86D69}" dt="2018-11-29T22:41:47.924" v="277" actId="2696"/>
        <pc:sldMkLst>
          <pc:docMk/>
          <pc:sldMk cId="1199157277" sldId="256"/>
        </pc:sldMkLst>
        <pc:spChg chg="del">
          <ac:chgData name="Azad Almasov" userId="7873633a-a010-4059-8e38-67a1c358429c" providerId="ADAL" clId="{962FC86F-0617-42DE-9870-448A69A86D69}" dt="2018-11-29T22:29:57.657" v="1" actId="478"/>
          <ac:spMkLst>
            <pc:docMk/>
            <pc:sldMk cId="1199157277" sldId="256"/>
            <ac:spMk id="2" creationId="{FEE04B7D-194E-4B2C-A7FA-86B0AA3BCF44}"/>
          </ac:spMkLst>
        </pc:spChg>
        <pc:spChg chg="del">
          <ac:chgData name="Azad Almasov" userId="7873633a-a010-4059-8e38-67a1c358429c" providerId="ADAL" clId="{962FC86F-0617-42DE-9870-448A69A86D69}" dt="2018-11-29T22:29:57.657" v="1" actId="478"/>
          <ac:spMkLst>
            <pc:docMk/>
            <pc:sldMk cId="1199157277" sldId="256"/>
            <ac:spMk id="3" creationId="{AFC3458C-B6A9-40B0-BBA5-229276C5A275}"/>
          </ac:spMkLst>
        </pc:spChg>
        <pc:spChg chg="add del mod">
          <ac:chgData name="Azad Almasov" userId="7873633a-a010-4059-8e38-67a1c358429c" providerId="ADAL" clId="{962FC86F-0617-42DE-9870-448A69A86D69}" dt="2018-11-29T22:30:19.483" v="3" actId="478"/>
          <ac:spMkLst>
            <pc:docMk/>
            <pc:sldMk cId="1199157277" sldId="256"/>
            <ac:spMk id="4" creationId="{FBEA1ED8-7365-49D9-8EF9-BA72444B9724}"/>
          </ac:spMkLst>
        </pc:spChg>
        <pc:spChg chg="add del mod">
          <ac:chgData name="Azad Almasov" userId="7873633a-a010-4059-8e38-67a1c358429c" providerId="ADAL" clId="{962FC86F-0617-42DE-9870-448A69A86D69}" dt="2018-11-29T22:30:23.826" v="6"/>
          <ac:spMkLst>
            <pc:docMk/>
            <pc:sldMk cId="1199157277" sldId="256"/>
            <ac:spMk id="5" creationId="{7D6910F1-CEA7-4ED0-B607-B18B99BF31F0}"/>
          </ac:spMkLst>
        </pc:spChg>
        <pc:spChg chg="add mod">
          <ac:chgData name="Azad Almasov" userId="7873633a-a010-4059-8e38-67a1c358429c" providerId="ADAL" clId="{962FC86F-0617-42DE-9870-448A69A86D69}" dt="2018-11-29T22:37:48.824" v="224" actId="20577"/>
          <ac:spMkLst>
            <pc:docMk/>
            <pc:sldMk cId="1199157277" sldId="256"/>
            <ac:spMk id="6" creationId="{440E8DC2-9069-499E-9A87-2630A97885FD}"/>
          </ac:spMkLst>
        </pc:spChg>
        <pc:spChg chg="add mod">
          <ac:chgData name="Azad Almasov" userId="7873633a-a010-4059-8e38-67a1c358429c" providerId="ADAL" clId="{962FC86F-0617-42DE-9870-448A69A86D69}" dt="2018-11-29T22:38:31.523" v="233" actId="1076"/>
          <ac:spMkLst>
            <pc:docMk/>
            <pc:sldMk cId="1199157277" sldId="256"/>
            <ac:spMk id="7" creationId="{6972BA86-0BE4-4A4F-996E-3393F2215EFA}"/>
          </ac:spMkLst>
        </pc:spChg>
        <pc:spChg chg="add mod">
          <ac:chgData name="Azad Almasov" userId="7873633a-a010-4059-8e38-67a1c358429c" providerId="ADAL" clId="{962FC86F-0617-42DE-9870-448A69A86D69}" dt="2018-11-29T22:38:25.508" v="231" actId="1076"/>
          <ac:spMkLst>
            <pc:docMk/>
            <pc:sldMk cId="1199157277" sldId="256"/>
            <ac:spMk id="8" creationId="{6330E4D2-FD4B-4DB2-BEAF-0D368A4D7E96}"/>
          </ac:spMkLst>
        </pc:spChg>
        <pc:spChg chg="add mod">
          <ac:chgData name="Azad Almasov" userId="7873633a-a010-4059-8e38-67a1c358429c" providerId="ADAL" clId="{962FC86F-0617-42DE-9870-448A69A86D69}" dt="2018-11-29T22:36:14.725" v="188" actId="207"/>
          <ac:spMkLst>
            <pc:docMk/>
            <pc:sldMk cId="1199157277" sldId="256"/>
            <ac:spMk id="9" creationId="{299A5346-7E12-4718-A619-F3EE99967553}"/>
          </ac:spMkLst>
        </pc:spChg>
        <pc:spChg chg="add mod">
          <ac:chgData name="Azad Almasov" userId="7873633a-a010-4059-8e38-67a1c358429c" providerId="ADAL" clId="{962FC86F-0617-42DE-9870-448A69A86D69}" dt="2018-11-29T22:36:14.725" v="188" actId="207"/>
          <ac:spMkLst>
            <pc:docMk/>
            <pc:sldMk cId="1199157277" sldId="256"/>
            <ac:spMk id="10" creationId="{E8E4FD9A-0C76-4EE1-B909-68995E6BFC01}"/>
          </ac:spMkLst>
        </pc:spChg>
        <pc:spChg chg="add mod">
          <ac:chgData name="Azad Almasov" userId="7873633a-a010-4059-8e38-67a1c358429c" providerId="ADAL" clId="{962FC86F-0617-42DE-9870-448A69A86D69}" dt="2018-11-29T22:36:14.725" v="188" actId="207"/>
          <ac:spMkLst>
            <pc:docMk/>
            <pc:sldMk cId="1199157277" sldId="256"/>
            <ac:spMk id="11" creationId="{C8AF0177-64D5-479A-B061-2323AD498FC1}"/>
          </ac:spMkLst>
        </pc:spChg>
        <pc:spChg chg="add mod">
          <ac:chgData name="Azad Almasov" userId="7873633a-a010-4059-8e38-67a1c358429c" providerId="ADAL" clId="{962FC86F-0617-42DE-9870-448A69A86D69}" dt="2018-11-29T22:36:14.725" v="188" actId="207"/>
          <ac:spMkLst>
            <pc:docMk/>
            <pc:sldMk cId="1199157277" sldId="256"/>
            <ac:spMk id="12" creationId="{0A70BBBD-9679-46A4-84B3-95BBD2348A30}"/>
          </ac:spMkLst>
        </pc:spChg>
        <pc:spChg chg="add mod">
          <ac:chgData name="Azad Almasov" userId="7873633a-a010-4059-8e38-67a1c358429c" providerId="ADAL" clId="{962FC86F-0617-42DE-9870-448A69A86D69}" dt="2018-11-29T22:36:14.725" v="188" actId="207"/>
          <ac:spMkLst>
            <pc:docMk/>
            <pc:sldMk cId="1199157277" sldId="256"/>
            <ac:spMk id="13" creationId="{70B08369-1492-4447-9222-86BE69E3D66E}"/>
          </ac:spMkLst>
        </pc:spChg>
        <pc:spChg chg="add mod">
          <ac:chgData name="Azad Almasov" userId="7873633a-a010-4059-8e38-67a1c358429c" providerId="ADAL" clId="{962FC86F-0617-42DE-9870-448A69A86D69}" dt="2018-11-29T22:36:14.725" v="188" actId="207"/>
          <ac:spMkLst>
            <pc:docMk/>
            <pc:sldMk cId="1199157277" sldId="256"/>
            <ac:spMk id="14" creationId="{B53A1D36-9AB1-42D2-B395-1BBB88DAA584}"/>
          </ac:spMkLst>
        </pc:spChg>
        <pc:spChg chg="add mod">
          <ac:chgData name="Azad Almasov" userId="7873633a-a010-4059-8e38-67a1c358429c" providerId="ADAL" clId="{962FC86F-0617-42DE-9870-448A69A86D69}" dt="2018-11-29T22:36:14.725" v="188" actId="207"/>
          <ac:spMkLst>
            <pc:docMk/>
            <pc:sldMk cId="1199157277" sldId="256"/>
            <ac:spMk id="15" creationId="{F799AEB0-CC4F-416F-BAF2-8BC1B4CF4C8C}"/>
          </ac:spMkLst>
        </pc:spChg>
        <pc:spChg chg="add mod">
          <ac:chgData name="Azad Almasov" userId="7873633a-a010-4059-8e38-67a1c358429c" providerId="ADAL" clId="{962FC86F-0617-42DE-9870-448A69A86D69}" dt="2018-11-29T22:36:26.615" v="189" actId="207"/>
          <ac:spMkLst>
            <pc:docMk/>
            <pc:sldMk cId="1199157277" sldId="256"/>
            <ac:spMk id="16" creationId="{1A3ECC84-0F50-417A-9ACF-677DDCA35E35}"/>
          </ac:spMkLst>
        </pc:spChg>
        <pc:spChg chg="add mod">
          <ac:chgData name="Azad Almasov" userId="7873633a-a010-4059-8e38-67a1c358429c" providerId="ADAL" clId="{962FC86F-0617-42DE-9870-448A69A86D69}" dt="2018-11-29T22:36:26.615" v="189" actId="207"/>
          <ac:spMkLst>
            <pc:docMk/>
            <pc:sldMk cId="1199157277" sldId="256"/>
            <ac:spMk id="17" creationId="{4C2A8CC3-D674-4AB2-986A-6A6F9DBB94F8}"/>
          </ac:spMkLst>
        </pc:spChg>
        <pc:spChg chg="add mod">
          <ac:chgData name="Azad Almasov" userId="7873633a-a010-4059-8e38-67a1c358429c" providerId="ADAL" clId="{962FC86F-0617-42DE-9870-448A69A86D69}" dt="2018-11-29T22:36:26.615" v="189" actId="207"/>
          <ac:spMkLst>
            <pc:docMk/>
            <pc:sldMk cId="1199157277" sldId="256"/>
            <ac:spMk id="18" creationId="{5256D8B5-F486-4851-979B-C66037AA2A28}"/>
          </ac:spMkLst>
        </pc:spChg>
        <pc:spChg chg="add mod">
          <ac:chgData name="Azad Almasov" userId="7873633a-a010-4059-8e38-67a1c358429c" providerId="ADAL" clId="{962FC86F-0617-42DE-9870-448A69A86D69}" dt="2018-11-29T22:36:26.615" v="189" actId="207"/>
          <ac:spMkLst>
            <pc:docMk/>
            <pc:sldMk cId="1199157277" sldId="256"/>
            <ac:spMk id="19" creationId="{BF085D0D-A84B-4ED9-B89B-2A8488C6C5BD}"/>
          </ac:spMkLst>
        </pc:spChg>
        <pc:spChg chg="add mod">
          <ac:chgData name="Azad Almasov" userId="7873633a-a010-4059-8e38-67a1c358429c" providerId="ADAL" clId="{962FC86F-0617-42DE-9870-448A69A86D69}" dt="2018-11-29T22:36:26.615" v="189" actId="207"/>
          <ac:spMkLst>
            <pc:docMk/>
            <pc:sldMk cId="1199157277" sldId="256"/>
            <ac:spMk id="20" creationId="{D4BA4B0A-7889-43E9-81AB-DB4C6658D5C8}"/>
          </ac:spMkLst>
        </pc:spChg>
        <pc:spChg chg="add mod">
          <ac:chgData name="Azad Almasov" userId="7873633a-a010-4059-8e38-67a1c358429c" providerId="ADAL" clId="{962FC86F-0617-42DE-9870-448A69A86D69}" dt="2018-11-29T22:36:26.615" v="189" actId="207"/>
          <ac:spMkLst>
            <pc:docMk/>
            <pc:sldMk cId="1199157277" sldId="256"/>
            <ac:spMk id="21" creationId="{2732B010-C6F6-4DB2-8018-C3A64BBAED46}"/>
          </ac:spMkLst>
        </pc:spChg>
        <pc:spChg chg="add mod">
          <ac:chgData name="Azad Almasov" userId="7873633a-a010-4059-8e38-67a1c358429c" providerId="ADAL" clId="{962FC86F-0617-42DE-9870-448A69A86D69}" dt="2018-11-29T22:36:26.615" v="189" actId="207"/>
          <ac:spMkLst>
            <pc:docMk/>
            <pc:sldMk cId="1199157277" sldId="256"/>
            <ac:spMk id="22" creationId="{9A4811C9-8430-46A5-880B-4AB346A22130}"/>
          </ac:spMkLst>
        </pc:spChg>
        <pc:spChg chg="add mod">
          <ac:chgData name="Azad Almasov" userId="7873633a-a010-4059-8e38-67a1c358429c" providerId="ADAL" clId="{962FC86F-0617-42DE-9870-448A69A86D69}" dt="2018-11-29T22:36:36.645" v="198" actId="20577"/>
          <ac:spMkLst>
            <pc:docMk/>
            <pc:sldMk cId="1199157277" sldId="256"/>
            <ac:spMk id="23" creationId="{6BF84B94-06B0-4AD2-96E1-8CADAB2C565C}"/>
          </ac:spMkLst>
        </pc:spChg>
        <pc:spChg chg="add mod">
          <ac:chgData name="Azad Almasov" userId="7873633a-a010-4059-8e38-67a1c358429c" providerId="ADAL" clId="{962FC86F-0617-42DE-9870-448A69A86D69}" dt="2018-11-29T22:37:03.611" v="211" actId="20577"/>
          <ac:spMkLst>
            <pc:docMk/>
            <pc:sldMk cId="1199157277" sldId="256"/>
            <ac:spMk id="24" creationId="{500D2D20-6CEA-45DB-84E6-4E9183F762BF}"/>
          </ac:spMkLst>
        </pc:spChg>
        <pc:spChg chg="add mod">
          <ac:chgData name="Azad Almasov" userId="7873633a-a010-4059-8e38-67a1c358429c" providerId="ADAL" clId="{962FC86F-0617-42DE-9870-448A69A86D69}" dt="2018-11-29T22:37:07.376" v="213" actId="20577"/>
          <ac:spMkLst>
            <pc:docMk/>
            <pc:sldMk cId="1199157277" sldId="256"/>
            <ac:spMk id="25" creationId="{65421306-C35A-4581-A76D-A22B5EB0227D}"/>
          </ac:spMkLst>
        </pc:spChg>
        <pc:spChg chg="add mod">
          <ac:chgData name="Azad Almasov" userId="7873633a-a010-4059-8e38-67a1c358429c" providerId="ADAL" clId="{962FC86F-0617-42DE-9870-448A69A86D69}" dt="2018-11-29T22:37:09.813" v="215" actId="20577"/>
          <ac:spMkLst>
            <pc:docMk/>
            <pc:sldMk cId="1199157277" sldId="256"/>
            <ac:spMk id="26" creationId="{59B6F889-E12E-4160-BB7B-595E3CF2707E}"/>
          </ac:spMkLst>
        </pc:spChg>
        <pc:spChg chg="add mod">
          <ac:chgData name="Azad Almasov" userId="7873633a-a010-4059-8e38-67a1c358429c" providerId="ADAL" clId="{962FC86F-0617-42DE-9870-448A69A86D69}" dt="2018-11-29T22:37:12.657" v="217" actId="20577"/>
          <ac:spMkLst>
            <pc:docMk/>
            <pc:sldMk cId="1199157277" sldId="256"/>
            <ac:spMk id="27" creationId="{DAE9A2AB-7072-44CA-A523-CE5A8B0BEB04}"/>
          </ac:spMkLst>
        </pc:spChg>
        <pc:spChg chg="add mod">
          <ac:chgData name="Azad Almasov" userId="7873633a-a010-4059-8e38-67a1c358429c" providerId="ADAL" clId="{962FC86F-0617-42DE-9870-448A69A86D69}" dt="2018-11-29T22:37:15.656" v="219" actId="20577"/>
          <ac:spMkLst>
            <pc:docMk/>
            <pc:sldMk cId="1199157277" sldId="256"/>
            <ac:spMk id="28" creationId="{4A174BB4-87BE-4E39-91EC-EAD4CC1C164D}"/>
          </ac:spMkLst>
        </pc:spChg>
        <pc:spChg chg="add mod">
          <ac:chgData name="Azad Almasov" userId="7873633a-a010-4059-8e38-67a1c358429c" providerId="ADAL" clId="{962FC86F-0617-42DE-9870-448A69A86D69}" dt="2018-11-29T22:37:18.671" v="221" actId="20577"/>
          <ac:spMkLst>
            <pc:docMk/>
            <pc:sldMk cId="1199157277" sldId="256"/>
            <ac:spMk id="29" creationId="{93F0E25A-6F2C-47B4-9C75-D6A6D5527558}"/>
          </ac:spMkLst>
        </pc:spChg>
        <pc:spChg chg="add mod">
          <ac:chgData name="Azad Almasov" userId="7873633a-a010-4059-8e38-67a1c358429c" providerId="ADAL" clId="{962FC86F-0617-42DE-9870-448A69A86D69}" dt="2018-11-29T22:38:12.228" v="228" actId="1076"/>
          <ac:spMkLst>
            <pc:docMk/>
            <pc:sldMk cId="1199157277" sldId="256"/>
            <ac:spMk id="30" creationId="{AB7FFAF1-67E5-4095-B360-D85AE16E49C6}"/>
          </ac:spMkLst>
        </pc:spChg>
        <pc:spChg chg="add mod">
          <ac:chgData name="Azad Almasov" userId="7873633a-a010-4059-8e38-67a1c358429c" providerId="ADAL" clId="{962FC86F-0617-42DE-9870-448A69A86D69}" dt="2018-11-29T22:38:27.586" v="232" actId="1076"/>
          <ac:spMkLst>
            <pc:docMk/>
            <pc:sldMk cId="1199157277" sldId="256"/>
            <ac:spMk id="31" creationId="{63F06EC1-4ECA-4939-AEA8-F1442364160F}"/>
          </ac:spMkLst>
        </pc:spChg>
        <pc:spChg chg="add mod">
          <ac:chgData name="Azad Almasov" userId="7873633a-a010-4059-8e38-67a1c358429c" providerId="ADAL" clId="{962FC86F-0617-42DE-9870-448A69A86D69}" dt="2018-11-29T22:38:55.005" v="240" actId="1076"/>
          <ac:spMkLst>
            <pc:docMk/>
            <pc:sldMk cId="1199157277" sldId="256"/>
            <ac:spMk id="32" creationId="{C863BC53-4EB5-44FB-AE8E-38354BECEE67}"/>
          </ac:spMkLst>
        </pc:spChg>
        <pc:spChg chg="add mod">
          <ac:chgData name="Azad Almasov" userId="7873633a-a010-4059-8e38-67a1c358429c" providerId="ADAL" clId="{962FC86F-0617-42DE-9870-448A69A86D69}" dt="2018-11-29T22:39:13.706" v="246" actId="1076"/>
          <ac:spMkLst>
            <pc:docMk/>
            <pc:sldMk cId="1199157277" sldId="256"/>
            <ac:spMk id="33" creationId="{5A43E07B-2891-4AC4-A5EA-0C45E0643947}"/>
          </ac:spMkLst>
        </pc:spChg>
        <pc:spChg chg="add mod">
          <ac:chgData name="Azad Almasov" userId="7873633a-a010-4059-8e38-67a1c358429c" providerId="ADAL" clId="{962FC86F-0617-42DE-9870-448A69A86D69}" dt="2018-11-29T22:39:28.923" v="251" actId="688"/>
          <ac:spMkLst>
            <pc:docMk/>
            <pc:sldMk cId="1199157277" sldId="256"/>
            <ac:spMk id="34" creationId="{A7E7F99F-A92A-47BB-B37B-63D590A5F5D1}"/>
          </ac:spMkLst>
        </pc:spChg>
        <pc:spChg chg="add mod">
          <ac:chgData name="Azad Almasov" userId="7873633a-a010-4059-8e38-67a1c358429c" providerId="ADAL" clId="{962FC86F-0617-42DE-9870-448A69A86D69}" dt="2018-11-29T22:39:39.062" v="254" actId="1076"/>
          <ac:spMkLst>
            <pc:docMk/>
            <pc:sldMk cId="1199157277" sldId="256"/>
            <ac:spMk id="35" creationId="{A383EC1B-CC21-45D3-A854-D820838FF6C0}"/>
          </ac:spMkLst>
        </pc:spChg>
        <pc:spChg chg="add mod">
          <ac:chgData name="Azad Almasov" userId="7873633a-a010-4059-8e38-67a1c358429c" providerId="ADAL" clId="{962FC86F-0617-42DE-9870-448A69A86D69}" dt="2018-11-29T22:40:02.700" v="261" actId="1076"/>
          <ac:spMkLst>
            <pc:docMk/>
            <pc:sldMk cId="1199157277" sldId="256"/>
            <ac:spMk id="36" creationId="{B74EC640-31DF-4387-860F-DB26EFBBE5B6}"/>
          </ac:spMkLst>
        </pc:spChg>
        <pc:spChg chg="add mod">
          <ac:chgData name="Azad Almasov" userId="7873633a-a010-4059-8e38-67a1c358429c" providerId="ADAL" clId="{962FC86F-0617-42DE-9870-448A69A86D69}" dt="2018-11-29T22:40:37.575" v="270" actId="1076"/>
          <ac:spMkLst>
            <pc:docMk/>
            <pc:sldMk cId="1199157277" sldId="256"/>
            <ac:spMk id="37" creationId="{29812E59-F1BF-479A-85EC-3EBF36C1A3B9}"/>
          </ac:spMkLst>
        </pc:spChg>
        <pc:spChg chg="add mod">
          <ac:chgData name="Azad Almasov" userId="7873633a-a010-4059-8e38-67a1c358429c" providerId="ADAL" clId="{962FC86F-0617-42DE-9870-448A69A86D69}" dt="2018-11-29T22:40:46.793" v="273" actId="1076"/>
          <ac:spMkLst>
            <pc:docMk/>
            <pc:sldMk cId="1199157277" sldId="256"/>
            <ac:spMk id="38" creationId="{18DB3AC8-15CC-4A7B-802C-C30FEF5550A2}"/>
          </ac:spMkLst>
        </pc:spChg>
      </pc:sldChg>
      <pc:sldChg chg="addSp delSp add">
        <pc:chgData name="Azad Almasov" userId="7873633a-a010-4059-8e38-67a1c358429c" providerId="ADAL" clId="{962FC86F-0617-42DE-9870-448A69A86D69}" dt="2018-11-29T22:41:06.369" v="276"/>
        <pc:sldMkLst>
          <pc:docMk/>
          <pc:sldMk cId="373809564" sldId="257"/>
        </pc:sldMkLst>
        <pc:spChg chg="del">
          <ac:chgData name="Azad Almasov" userId="7873633a-a010-4059-8e38-67a1c358429c" providerId="ADAL" clId="{962FC86F-0617-42DE-9870-448A69A86D69}" dt="2018-11-29T22:41:02.197" v="275" actId="478"/>
          <ac:spMkLst>
            <pc:docMk/>
            <pc:sldMk cId="373809564" sldId="257"/>
            <ac:spMk id="2" creationId="{F9A235B9-9F7E-4A8B-B21F-A980C3362C4F}"/>
          </ac:spMkLst>
        </pc:spChg>
        <pc:spChg chg="del">
          <ac:chgData name="Azad Almasov" userId="7873633a-a010-4059-8e38-67a1c358429c" providerId="ADAL" clId="{962FC86F-0617-42DE-9870-448A69A86D69}" dt="2018-11-29T22:41:02.197" v="275" actId="478"/>
          <ac:spMkLst>
            <pc:docMk/>
            <pc:sldMk cId="373809564" sldId="257"/>
            <ac:spMk id="3" creationId="{9C490558-075F-4D07-B99F-20C5A2FEFDFD}"/>
          </ac:spMkLst>
        </pc:spChg>
        <pc:picChg chg="add">
          <ac:chgData name="Azad Almasov" userId="7873633a-a010-4059-8e38-67a1c358429c" providerId="ADAL" clId="{962FC86F-0617-42DE-9870-448A69A86D69}" dt="2018-11-29T22:41:06.369" v="276"/>
          <ac:picMkLst>
            <pc:docMk/>
            <pc:sldMk cId="373809564" sldId="257"/>
            <ac:picMk id="4" creationId="{C219D45E-9179-4A64-B040-0C62DF86BB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78C1-6EBE-46FE-AE61-8C4D8A4ED2D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94FBE-B5F8-4535-B05F-A0871FBC2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0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CFE1-7BEF-4A1A-A7C5-7A18AC01A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83822-AA08-422D-9516-E9B2903D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ED63-2C2F-4629-86DD-7E041848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6091-D9E7-4515-B203-C87430B5B0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6298-1446-460E-921C-0739AC28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BB78-BCE1-4B22-B56E-FBEB35E1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D70-3EC5-464C-A470-95E97B66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6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8D9C-4CC5-430A-8790-781DFBB1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FF26B-E414-4EAD-85C6-43EF895E4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DDA0-74D6-4BB3-9E21-B808557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6091-D9E7-4515-B203-C87430B5B0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A1D4-3394-4886-B3C7-2925EC49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D831-7614-4A9A-A8DE-C528EEE0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D70-3EC5-464C-A470-95E97B66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4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9B3A5-2B8A-4207-9487-F2BC1BAD6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C3ACA-586C-44E2-B126-1E7CC2AED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DC71-F414-47C4-A67F-E2133EC8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6091-D9E7-4515-B203-C87430B5B0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8CEB-F14C-4211-A313-48742F1D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DEAAE-4351-4E8D-9159-76DCEF2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D70-3EC5-464C-A470-95E97B66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9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1D57-EF2A-41A8-A33B-5A6D5795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3DB0-619E-4F51-99C0-030CCF29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F216-A114-4D00-946F-CC8A4E81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6091-D9E7-4515-B203-C87430B5B0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68F3-26F1-41A7-8711-4A9FBBDC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D2B1-12BA-4136-8580-0D5B9EF2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D70-3EC5-464C-A470-95E97B66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7373-288E-4AD7-ACB0-C873E787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15C88-E57A-4719-B5A8-6202360B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8E8F-8F8A-4060-B80C-39B86280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6091-D9E7-4515-B203-C87430B5B0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E376-193C-453B-B68E-D23814D0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416B-B885-400E-A14E-0E659267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D70-3EC5-464C-A470-95E97B66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94A1-5248-44C8-8C01-A0DFADAB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39B8-A743-4F37-A34A-74E6C69CA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16B4D-BF8B-4497-95F8-2531FF29F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0245-41B6-4674-92A6-F7DEEB17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6091-D9E7-4515-B203-C87430B5B0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7AAF6-0030-42AE-8D3A-1712444D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0223B-881B-4847-8767-71324EB3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D70-3EC5-464C-A470-95E97B66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43D2-3D75-4B32-A5BE-FF187A02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1A4D0-E7B5-4544-AD7A-44427F84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814A-E511-4835-B076-174C4F6B6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C10EF-15A4-42E3-AF3C-FEDF5474A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7E7CF-49D3-4A86-9F7C-E5DED98DB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571F8-3EEA-4097-BDCE-7D151E05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6091-D9E7-4515-B203-C87430B5B0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5C291-B899-42B9-AED4-5D5EC146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2989B-A865-45E3-9561-EA13B3F7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D70-3EC5-464C-A470-95E97B66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8526-EE94-42C3-A6D4-10EDCE0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D6C4B-71B8-4568-B066-6465C26C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6091-D9E7-4515-B203-C87430B5B0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9823E-A0FD-417D-9C7E-D065D182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CE219-172F-4F9E-9445-DDCF08FD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D70-3EC5-464C-A470-95E97B66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89EE0-6DEC-4940-AB53-2BBEBC81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6091-D9E7-4515-B203-C87430B5B0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144E8-2082-4777-B254-0D058141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D3739-A59C-4DEE-96CC-20933186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D70-3EC5-464C-A470-95E97B66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6AD6-350E-4881-BC14-64E043F4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6DFB-5879-4B5C-9066-B047DD5B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5D636-56D9-42E9-9D78-E92877573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49F53-6E23-4DFA-9FC7-C470DABB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6091-D9E7-4515-B203-C87430B5B0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2EAE3-41BE-4E70-939E-59056E00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9104-5354-4663-96C2-761B11E3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D70-3EC5-464C-A470-95E97B66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0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0B28-E8B7-443D-A0F6-433085D5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CBD70-EFA6-4F3A-A1E2-82C21A8CA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F573-5660-4F94-B950-CDE9168CB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F0142-1BEA-4939-9F32-D8EC5717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6091-D9E7-4515-B203-C87430B5B0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6DAD5-C567-4CD9-99FC-89669535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84FB1-C1ED-48D8-932A-D6454BD2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D70-3EC5-464C-A470-95E97B66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1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3C3D9-28C5-41A1-9CFB-A5CB4432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CDABB-2ACB-47FF-9026-983E4943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DB4C-D5F8-4D3A-9405-D09449FAF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6091-D9E7-4515-B203-C87430B5B04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C85D-42A8-4BA3-8241-1C916CC8D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10E9-FCC0-49AF-B598-A2AE243BC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DED70-3EC5-464C-A470-95E97B66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6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19D45E-9179-4A64-B040-0C62DF86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1" y="350253"/>
            <a:ext cx="10400677" cy="6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Azad Almasov</dc:creator>
  <cp:lastModifiedBy>Azad Almasov</cp:lastModifiedBy>
  <cp:revision>1</cp:revision>
  <dcterms:created xsi:type="dcterms:W3CDTF">2018-11-29T22:29:42Z</dcterms:created>
  <dcterms:modified xsi:type="dcterms:W3CDTF">2018-11-29T22:42:29Z</dcterms:modified>
</cp:coreProperties>
</file>