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TC Avant Garde Gothic" charset="1" panose="020B0502020202020204"/>
      <p:regular r:id="rId17"/>
    </p:embeddedFont>
    <p:embeddedFont>
      <p:font typeface="ITC Avant Garde Gothic Bold" charset="1" panose="020B0802020202020204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73132" y="4114076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3212705" cy="67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078409" y="5354653"/>
            <a:ext cx="6131182" cy="105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Portfolio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4241" y="3694976"/>
            <a:ext cx="11159517" cy="207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DIGITAL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53279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8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49920" y="3619793"/>
            <a:ext cx="14244131" cy="520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Responsive design with mobile-first approach.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Modal popups for certificates and resume.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Hover animations on skills and profile image.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Contact form with name,email,phone,and project details.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Fixed navigation bar with smooth scrolling.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Dark modern theme with glowing accent colours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2096104"/>
            <a:ext cx="13244976" cy="124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FEATURES AND FUCTIONALITIES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53279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8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49920" y="3619793"/>
            <a:ext cx="14244131" cy="373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Summarize key points discussed in the presentation 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Reinforce the significance of digital marketing for businesses in today’s digital age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Encourage the audience to explore and implement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Digital marketing strategies to stay competitive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2096104"/>
            <a:ext cx="13244976" cy="124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9281" y="-6007269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952203"/>
            <a:ext cx="992463" cy="9924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529973" y="2107471"/>
            <a:ext cx="5745878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STUDENT NAME : Almas S</a:t>
            </a:r>
          </a:p>
        </p:txBody>
      </p:sp>
      <p:grpSp>
        <p:nvGrpSpPr>
          <p:cNvPr name="Group 10" id="10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3945801">
            <a:off x="12156571" y="7154038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29973" y="2712378"/>
            <a:ext cx="5745878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REGISTER NO : 2422K0117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29973" y="3317285"/>
            <a:ext cx="5745878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NMID : asbru4e2422K0117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29973" y="3972188"/>
            <a:ext cx="10415175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DEPARTMENT : 2</a:t>
            </a: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nd</a:t>
            </a: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 B.SC (COMPUTER SCIENCE)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29973" y="4537772"/>
            <a:ext cx="10723459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COLLEGE : Texcity Art &amp; Science College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29973" y="5191125"/>
            <a:ext cx="8568692" cy="6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8"/>
              </a:lnSpc>
            </a:pPr>
            <a:r>
              <a:rPr lang="en-US" sz="3527">
                <a:solidFill>
                  <a:srgbClr val="191919"/>
                </a:solidFill>
                <a:latin typeface="DM Sans"/>
                <a:ea typeface="DM Sans"/>
                <a:cs typeface="DM Sans"/>
                <a:sym typeface="DM Sans"/>
              </a:rPr>
              <a:t>UNIVERSITY : Bharadhiyar University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839671" y="1555884"/>
            <a:ext cx="5946689" cy="3317308"/>
            <a:chOff x="0" y="0"/>
            <a:chExt cx="7928919" cy="442307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22638" r="0" b="40195"/>
            <a:stretch>
              <a:fillRect/>
            </a:stretch>
          </p:blipFill>
          <p:spPr>
            <a:xfrm flipH="false" flipV="false">
              <a:off x="0" y="0"/>
              <a:ext cx="7928919" cy="4423077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32468" y="2304492"/>
            <a:ext cx="992463" cy="99246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973833">
            <a:off x="13349702" y="5693519"/>
            <a:ext cx="2660764" cy="3271778"/>
            <a:chOff x="0" y="0"/>
            <a:chExt cx="3547686" cy="4362370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/>
            <a:srcRect l="0" t="11872" r="0" b="6203"/>
            <a:stretch>
              <a:fillRect/>
            </a:stretch>
          </p:blipFill>
          <p:spPr>
            <a:xfrm flipH="false" flipV="false">
              <a:off x="0" y="0"/>
              <a:ext cx="3547686" cy="4362370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-542939">
            <a:off x="10421778" y="5395495"/>
            <a:ext cx="2636985" cy="3669773"/>
            <a:chOff x="0" y="0"/>
            <a:chExt cx="3515979" cy="4893030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6"/>
            <a:srcRect l="26062" t="0" r="26062" b="0"/>
            <a:stretch>
              <a:fillRect/>
            </a:stretch>
          </p:blipFill>
          <p:spPr>
            <a:xfrm flipH="false" flipV="false">
              <a:off x="0" y="0"/>
              <a:ext cx="3515979" cy="4893030"/>
            </a:xfrm>
            <a:prstGeom prst="rect">
              <a:avLst/>
            </a:prstGeom>
          </p:spPr>
        </p:pic>
      </p:grpSp>
      <p:sp>
        <p:nvSpPr>
          <p:cNvPr name="TextBox 18" id="18"/>
          <p:cNvSpPr txBox="true"/>
          <p:nvPr/>
        </p:nvSpPr>
        <p:spPr>
          <a:xfrm rot="0">
            <a:off x="2687900" y="2061150"/>
            <a:ext cx="6039059" cy="1235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true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PROJECT TITLE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87900" y="4247681"/>
            <a:ext cx="7461698" cy="113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199" spc="79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Iteractive Portfolio Website Using HTML,CSS and java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12611" y="1028700"/>
            <a:ext cx="4556554" cy="3317308"/>
            <a:chOff x="0" y="0"/>
            <a:chExt cx="6075405" cy="442307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242" t="0" r="4242" b="0"/>
            <a:stretch>
              <a:fillRect/>
            </a:stretch>
          </p:blipFill>
          <p:spPr>
            <a:xfrm flipH="false" flipV="false">
              <a:off x="0" y="0"/>
              <a:ext cx="6075405" cy="442307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32468" y="2116376"/>
            <a:ext cx="992463" cy="99246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312611" y="4443074"/>
            <a:ext cx="2660764" cy="4815226"/>
            <a:chOff x="0" y="0"/>
            <a:chExt cx="3547686" cy="6420301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3"/>
            <a:srcRect l="31592" t="0" r="31592" b="0"/>
            <a:stretch>
              <a:fillRect/>
            </a:stretch>
          </p:blipFill>
          <p:spPr>
            <a:xfrm flipH="false" flipV="false">
              <a:off x="0" y="0"/>
              <a:ext cx="3547686" cy="6420301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5994763" y="1028700"/>
            <a:ext cx="1436473" cy="3317308"/>
            <a:chOff x="0" y="0"/>
            <a:chExt cx="1915297" cy="4423077"/>
          </a:xfrm>
        </p:grpSpPr>
        <p:sp>
          <p:nvSpPr>
            <p:cNvPr name="AutoShape 13" id="13"/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FD622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4106296" y="4443074"/>
            <a:ext cx="3324940" cy="2137237"/>
            <a:chOff x="0" y="0"/>
            <a:chExt cx="4433253" cy="2849649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4"/>
            <a:srcRect l="11301" t="0" r="11301" b="0"/>
            <a:stretch>
              <a:fillRect/>
            </a:stretch>
          </p:blipFill>
          <p:spPr>
            <a:xfrm flipH="false" flipV="false">
              <a:off x="0" y="0"/>
              <a:ext cx="4433253" cy="2849649"/>
            </a:xfrm>
            <a:prstGeom prst="rect">
              <a:avLst/>
            </a:prstGeom>
          </p:spPr>
        </p:pic>
      </p:grpSp>
      <p:grpSp>
        <p:nvGrpSpPr>
          <p:cNvPr name="Group 16" id="16"/>
          <p:cNvGrpSpPr/>
          <p:nvPr/>
        </p:nvGrpSpPr>
        <p:grpSpPr>
          <a:xfrm rot="0">
            <a:off x="14106296" y="6675561"/>
            <a:ext cx="3324940" cy="2582739"/>
            <a:chOff x="0" y="0"/>
            <a:chExt cx="4433253" cy="3443652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5"/>
            <a:srcRect l="7034" t="0" r="7034" b="0"/>
            <a:stretch>
              <a:fillRect/>
            </a:stretch>
          </p:blipFill>
          <p:spPr>
            <a:xfrm flipH="false" flipV="false">
              <a:off x="0" y="0"/>
              <a:ext cx="4433253" cy="3443652"/>
            </a:xfrm>
            <a:prstGeom prst="rect">
              <a:avLst/>
            </a:prstGeom>
          </p:spPr>
        </p:pic>
      </p:grpSp>
      <p:sp>
        <p:nvSpPr>
          <p:cNvPr name="TextBox 18" id="18"/>
          <p:cNvSpPr txBox="true"/>
          <p:nvPr/>
        </p:nvSpPr>
        <p:spPr>
          <a:xfrm rot="0">
            <a:off x="2618056" y="1696599"/>
            <a:ext cx="6989101" cy="141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AGENDA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18056" y="3282117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Project Statement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618056" y="6836843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Results and Screenshots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18056" y="6228529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Features and Functionalities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18056" y="3886831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Project Overview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18056" y="4495144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End uers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18056" y="5103458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Tools and Technologies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18056" y="5711771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Portfolio design and layout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18056" y="7387192"/>
            <a:ext cx="5213387" cy="57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0"/>
              </a:lnSpc>
            </a:pPr>
            <a:r>
              <a:rPr lang="en-US" sz="3050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4120" y="733425"/>
            <a:ext cx="11180202" cy="1438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PROJECT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04120" y="3121767"/>
            <a:ext cx="15194401" cy="387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9"/>
              </a:lnSpc>
            </a:pPr>
            <a:r>
              <a:rPr lang="en-US" sz="4292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In Today”s competeive IT Industry,Job Seeker and Developers often struggle to present theirs skills , achivements and projects in an engaging way. Traditional resume are static and fail to showcase</a:t>
            </a:r>
          </a:p>
          <a:p>
            <a:pPr algn="l">
              <a:lnSpc>
                <a:spcPts val="6054"/>
              </a:lnSpc>
            </a:pPr>
            <a:r>
              <a:rPr lang="en-US" sz="4324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Creativity,interactivity and real-world coding skills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32468" y="1028700"/>
            <a:ext cx="992463" cy="99246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53279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49920" y="3619793"/>
            <a:ext cx="13543583" cy="5200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04"/>
              </a:lnSpc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This project is a personal portfolio website designed and developed using HTML,CSS,and Javescript.it highlights my profile,skills,certificates,resume ,and contant detials is an interactive and responsive way.the website also includes animation,a model popup system,and a clean UI/UX to ensure recruiters and clients can easily explore by work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2058004"/>
            <a:ext cx="10332169" cy="1438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PROJECT OVERVIEW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53279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49920" y="3619793"/>
            <a:ext cx="13543583" cy="5933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Recruiters &amp; Hiring Managers -To evaluate my skills,projects and certifications.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Clients/Companies - To contact me for freelance or job opportunities.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Peers &amp; Developer -To get inspired or collaborate on projects.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Myself -To maintain a digital identity showncasing my career journey.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2096104"/>
            <a:ext cx="11438298" cy="124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WHO ARE THE END USERS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353279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6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49920" y="3619793"/>
            <a:ext cx="13543583" cy="373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04"/>
              </a:lnSpc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Frontend:HTML5,CSS3,Javescript(Vanilla JS).Design responsive layout animations,modal Popups,Hosting Online Platforms(GitHub pages/Netlify/Vercel).</a:t>
            </a:r>
          </a:p>
          <a:p>
            <a:pPr algn="just">
              <a:lnSpc>
                <a:spcPts val="5804"/>
              </a:lnSpc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Assets: Postimages for certificate,Resume,and profile</a:t>
            </a:r>
          </a:p>
          <a:p>
            <a:pPr algn="just">
              <a:lnSpc>
                <a:spcPts val="5804"/>
              </a:lnSpc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imagesph text.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2096104"/>
            <a:ext cx="11843879" cy="124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TOOLS AND TECHNOLOGIES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360816"/>
            <a:ext cx="992463" cy="99246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7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35570" y="2476793"/>
            <a:ext cx="15538080" cy="740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Navigation Bar: (Fixed): Smooth scrolling to all sections.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Home Section: Profile,Photo,Name,Role,and tagline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About Section: A breif introduction and background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Skill Section: Inateractive cards listing by skills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Certificates &amp; Resume Section: modal popups to view documents.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Contact Section: Contact Info+form for client to reach me.</a:t>
            </a:r>
          </a:p>
          <a:p>
            <a:pPr algn="just" marL="895126" indent="-447563" lvl="1">
              <a:lnSpc>
                <a:spcPts val="5804"/>
              </a:lnSpc>
              <a:buFont typeface="Arial"/>
              <a:buChar char="•"/>
            </a:pPr>
            <a:r>
              <a:rPr lang="en-US" sz="4146">
                <a:solidFill>
                  <a:srgbClr val="191919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Responsive design: Works across desktop,tablet and mobile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749920" y="1108683"/>
            <a:ext cx="14509380" cy="124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  <a:spcBef>
                <a:spcPct val="0"/>
              </a:spcBef>
            </a:pPr>
            <a:r>
              <a:rPr lang="en-US" b="true" sz="6500">
                <a:solidFill>
                  <a:srgbClr val="191919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PORTFOLIO DESIGN AND LAYOUTS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DAGziZOEFZQ</dc:identifier>
  <dcterms:modified xsi:type="dcterms:W3CDTF">2011-08-01T06:04:30Z</dcterms:modified>
  <cp:revision>1</cp:revision>
  <dc:title>White and Orange Simple Portfolio Presentation</dc:title>
</cp:coreProperties>
</file>