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12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74DFC-F980-E742-93FA-12807378A2B9}" type="datetimeFigureOut">
              <a:rPr lang="en-US" smtClean="0"/>
              <a:t>18/10/2016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FE777-72BB-5243-AC9B-889808AA8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035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74DFC-F980-E742-93FA-12807378A2B9}" type="datetimeFigureOut">
              <a:rPr lang="en-US" smtClean="0"/>
              <a:t>18/10/2016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FE777-72BB-5243-AC9B-889808AA8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15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74DFC-F980-E742-93FA-12807378A2B9}" type="datetimeFigureOut">
              <a:rPr lang="en-US" smtClean="0"/>
              <a:t>18/10/2016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FE777-72BB-5243-AC9B-889808AA8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13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74DFC-F980-E742-93FA-12807378A2B9}" type="datetimeFigureOut">
              <a:rPr lang="en-US" smtClean="0"/>
              <a:t>18/10/2016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FE777-72BB-5243-AC9B-889808AA8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75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74DFC-F980-E742-93FA-12807378A2B9}" type="datetimeFigureOut">
              <a:rPr lang="en-US" smtClean="0"/>
              <a:t>18/10/2016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FE777-72BB-5243-AC9B-889808AA8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761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74DFC-F980-E742-93FA-12807378A2B9}" type="datetimeFigureOut">
              <a:rPr lang="en-US" smtClean="0"/>
              <a:t>18/10/2016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FE777-72BB-5243-AC9B-889808AA8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7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74DFC-F980-E742-93FA-12807378A2B9}" type="datetimeFigureOut">
              <a:rPr lang="en-US" smtClean="0"/>
              <a:t>18/10/2016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FE777-72BB-5243-AC9B-889808AA8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63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74DFC-F980-E742-93FA-12807378A2B9}" type="datetimeFigureOut">
              <a:rPr lang="en-US" smtClean="0"/>
              <a:t>18/10/2016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FE777-72BB-5243-AC9B-889808AA8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54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74DFC-F980-E742-93FA-12807378A2B9}" type="datetimeFigureOut">
              <a:rPr lang="en-US" smtClean="0"/>
              <a:t>18/10/2016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FE777-72BB-5243-AC9B-889808AA8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07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74DFC-F980-E742-93FA-12807378A2B9}" type="datetimeFigureOut">
              <a:rPr lang="en-US" smtClean="0"/>
              <a:t>18/10/2016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FE777-72BB-5243-AC9B-889808AA8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715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74DFC-F980-E742-93FA-12807378A2B9}" type="datetimeFigureOut">
              <a:rPr lang="en-US" smtClean="0"/>
              <a:t>18/10/2016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FE777-72BB-5243-AC9B-889808AA8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002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74DFC-F980-E742-93FA-12807378A2B9}" type="datetimeFigureOut">
              <a:rPr lang="en-US" smtClean="0"/>
              <a:t>18/10/2016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FE777-72BB-5243-AC9B-889808AA8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683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Tristan Almada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GA Data Science</a:t>
            </a:r>
          </a:p>
          <a:p>
            <a:r>
              <a:rPr lang="en-US" dirty="0" smtClean="0"/>
              <a:t>Final Project Idea 1 – Market Impact of Data Releases on Short-Term Energy Prices</a:t>
            </a:r>
          </a:p>
          <a:p>
            <a:r>
              <a:rPr lang="en-US" dirty="0" smtClean="0"/>
              <a:t>18 October 2016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225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Ways to Skin a Cat…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Fundamentals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Technicals</a:t>
            </a:r>
            <a:r>
              <a:rPr lang="en-US" dirty="0" smtClean="0"/>
              <a:t>. Where’s the edge? </a:t>
            </a:r>
          </a:p>
          <a:p>
            <a:pPr lvl="1"/>
            <a:r>
              <a:rPr lang="en-US" dirty="0" smtClean="0"/>
              <a:t>Fundamentals: supply/demand analysis</a:t>
            </a:r>
          </a:p>
          <a:p>
            <a:pPr lvl="1"/>
            <a:r>
              <a:rPr lang="en-US" dirty="0" err="1" smtClean="0"/>
              <a:t>Technicals</a:t>
            </a:r>
            <a:r>
              <a:rPr lang="en-US" dirty="0" smtClean="0"/>
              <a:t>: price analysis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Is it possible to compete with machines in “High Frequency” domain?</a:t>
            </a:r>
          </a:p>
          <a:p>
            <a:pPr lvl="1"/>
            <a:r>
              <a:rPr lang="en-US" dirty="0" smtClean="0"/>
              <a:t>I don’t think so, but maybe after this class…?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64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Use database of 1, 5, 30, 90-minute historical futures data to study short-term impact of energy releases on high frequency data. It matters to me!</a:t>
            </a:r>
          </a:p>
          <a:p>
            <a:endParaRPr lang="en-US" dirty="0"/>
          </a:p>
          <a:p>
            <a:r>
              <a:rPr lang="en-US" dirty="0" smtClean="0"/>
              <a:t>Energy markets: Crude Oil, Gasoline, Distillate, Natural Gas, Power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Data Sources</a:t>
            </a:r>
          </a:p>
          <a:p>
            <a:pPr lvl="1"/>
            <a:r>
              <a:rPr lang="en-US" dirty="0" smtClean="0"/>
              <a:t>Prices: CME, ICE (accessed via </a:t>
            </a:r>
            <a:r>
              <a:rPr lang="en-US" dirty="0" err="1" smtClean="0"/>
              <a:t>Quandl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Estimates: </a:t>
            </a:r>
            <a:r>
              <a:rPr lang="en-US" dirty="0" smtClean="0"/>
              <a:t>Reuters, Bloomberg, MMS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7935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Methods, 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Technique: estimate short-term market impact of economic releases by regressing moves in the futures curve (either directional, spread or relative value) against “size” of surprise (normalized) </a:t>
            </a:r>
          </a:p>
          <a:p>
            <a:endParaRPr lang="en-US" dirty="0" smtClean="0"/>
          </a:p>
          <a:p>
            <a:r>
              <a:rPr lang="en-US" dirty="0" smtClean="0"/>
              <a:t>Hypothesis: there is no edge in trading economic surprises in energy markets over a large set of trades.</a:t>
            </a:r>
          </a:p>
          <a:p>
            <a:endParaRPr lang="en-US" dirty="0" smtClean="0"/>
          </a:p>
          <a:p>
            <a:r>
              <a:rPr lang="en-US" dirty="0" smtClean="0"/>
              <a:t>However, it could still be interesting to quantify “returns” when I have a strong view or what energy markets tend to react most to large surprises.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027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Previous Work in FX Markets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7784" b="7784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3962846" y="6164626"/>
            <a:ext cx="1658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(Citi from 2006)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951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243</Words>
  <Application>Microsoft Macintosh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Tristan Almada</vt:lpstr>
      <vt:lpstr>Many Ways to Skin a Cat…</vt:lpstr>
      <vt:lpstr>Problem Statement</vt:lpstr>
      <vt:lpstr>Methods, Hypothesis</vt:lpstr>
      <vt:lpstr>Previous Work in FX Markets 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Tristan Almada</dc:title>
  <dc:creator>Tristan Almada</dc:creator>
  <cp:lastModifiedBy>Tristan Almada</cp:lastModifiedBy>
  <cp:revision>8</cp:revision>
  <dcterms:created xsi:type="dcterms:W3CDTF">2016-10-18T21:56:51Z</dcterms:created>
  <dcterms:modified xsi:type="dcterms:W3CDTF">2016-10-18T22:51:40Z</dcterms:modified>
</cp:coreProperties>
</file>