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5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МИНИСТЕРСТВО НАУКИ И ВЫСШЕГО ОБРАЗОВАНИЯ РЕСПУБЛИКИ КАЗАХСТАН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СЕВЕРО-КАЗАХСТАНСКИЙ УНИВЕРСИТЕТ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ИМ. М. КОЗЫБАЕВА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ФАКУЛЬТЕТ ИНЖЕНЕРИИ И ЦИФРОВЫХ ТЕХНОЛОГИЙ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КАФЕДРА «ИНФОРМАЦИОННО-КОММУНИКАЦИОННЫЕ ТЕХНОЛОГИИ» 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ТВОРЧЕСКИЙ ЭКЗАМЕН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ПО ДИСЦИПЛИНЕ «ПРОТОКОЛЫ И ИНТЕРФЕЙСЫ КОМПЬЮТЕРНЫХ СИСТЕМ»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                                                                                                                           Нуржанов А.М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ИС-22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2024</a:t>
            </a:r>
          </a:p>
        </p:txBody>
      </p:sp>
    </p:spTree>
    <p:extLst>
      <p:ext uri="{BB962C8B-B14F-4D97-AF65-F5344CB8AC3E}">
        <p14:creationId xmlns:p14="http://schemas.microsoft.com/office/powerpoint/2010/main" val="227064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6A1094-15A6-A880-A00C-10EC32B9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5" y="776993"/>
            <a:ext cx="11110389" cy="53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7B960-766B-2608-AD3B-21CDB0C8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4" y="985666"/>
            <a:ext cx="10432211" cy="48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5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</a:p>
        </p:txBody>
      </p:sp>
      <p:pic>
        <p:nvPicPr>
          <p:cNvPr id="5" name="Рисунок 4" descr="Изображение выглядит как шаблон, прямоугольный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931BE0E-F6DA-4845-EEFD-EFFD44EF6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04" y="1199072"/>
            <a:ext cx="3256791" cy="32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811" y="731520"/>
            <a:ext cx="1093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2024 году проект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-магазина остается актуальным по нескольким причинам: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Растущий интерес к домашним животным: С каждым годом люди все больше обращают внимание на своих домашних питомцев, любят их и считают их членами семьи. Поэтому спрос на товары для зоомагазинов, такие как корма, игрушки, одежда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уходовые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средства, остается стабильно высоким.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Здоровый образ жизни для питомцев: Владельцы домашних животных становятся все более осознанными и внимательными к здоровью своих питомцев, что создает спрос на натуральные, органические и экологически чистые продукты питания и ухода.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-магазин может выделиться, предлагая широкий выбор таких товаров.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 2024 году проект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-магазина остается актуальным и востребованным благодаря изменяющимся потребностям и предпочтениям владельцев домашних животных.</a:t>
            </a:r>
          </a:p>
        </p:txBody>
      </p:sp>
    </p:spTree>
    <p:extLst>
      <p:ext uri="{BB962C8B-B14F-4D97-AF65-F5344CB8AC3E}">
        <p14:creationId xmlns:p14="http://schemas.microsoft.com/office/powerpoint/2010/main" val="341040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8605" y="474345"/>
            <a:ext cx="105896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Цель проекта: Создание удобного и приятного места для покупок: Задача зоомагазина - создать комфортную и привлекательную атмосферу для клиентов, где они могут легко находить необходимые товары и получать качественное обслуживание.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 проекта: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удобного интерфейса: Создание простого и интуитивно понятного интерфейса для пользователя, который позволит легко находить нужные товары и информацию.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Качественное наполнение контентом: Регулярное обновление сайта информацией о новых товарах, акциях, полезных статьях и советах для владельцев домашних животных.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для поисковых систем: Обеспечение видимости сайта в поисковых системах через оптимизацию контента и использование ключевых слов для привлечения большего количества потенциальных клиентов.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социальными медиа: Активное взаимодействие с аудиторией через социальные сети для увеличения узнаваемости бренда и привлечения новых клиентов.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данных: Защита персональных данных клиентов и обеспечение безопасных онлайн-платежей для повышения доверия пользователей к сайту и магазину.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0229" y="474014"/>
            <a:ext cx="107028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Практическая значимость данного проекта состоит в следующем: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для клиентов: Создание онлайн-платформы позволит клиентам легко и удобно выбирать и заказывать товары для своих домашних питомцев в любое время суток, без необходимости посещения физического магазина.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рынка: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Зоо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-сайт может привлечь клиентов не только из местности, где расположен магазин, но и из других регионов и даже стран, что способствует расширению аудитории и увеличению объемов продаж.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Информационный ресурс: Сайт может служить источником полезной информации для владельцев домашних животных, предоставляя советы по уходу, питанию, здоровью и воспитанию питомцев.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эффективности продаж: Анализ поведения пользователей на сайте позволит магазину лучше понимать предпочтения клиентов и адаптировать ассортимент и маркетинговые стратегии для увеличения конверсии и продаж.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обслуживания клиентов: Возможность онлайн-консультаций и обратной связи поможет улучшить обслуживание клиентов и быстро реагировать на их потребности и запросы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целом, проект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-сайта имеет практическое значение как для владельцев магазина, так и для их клиентов, обеспечивая удобство, доступность и информационную поддержку в сфере заботы о домашних животных.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6057" y="474345"/>
            <a:ext cx="11225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98790"/>
              </p:ext>
            </p:extLst>
          </p:nvPr>
        </p:nvGraphicFramePr>
        <p:xfrm>
          <a:off x="1924594" y="1062446"/>
          <a:ext cx="8319065" cy="5340835"/>
        </p:xfrm>
        <a:graphic>
          <a:graphicData uri="http://schemas.openxmlformats.org/drawingml/2006/table">
            <a:tbl>
              <a:tblPr firstRow="1" firstCol="1" bandRow="1"/>
              <a:tblGrid>
                <a:gridCol w="1325275">
                  <a:extLst>
                    <a:ext uri="{9D8B030D-6E8A-4147-A177-3AD203B41FA5}">
                      <a16:colId xmlns:a16="http://schemas.microsoft.com/office/drawing/2014/main" val="3936649258"/>
                    </a:ext>
                  </a:extLst>
                </a:gridCol>
                <a:gridCol w="1044597">
                  <a:extLst>
                    <a:ext uri="{9D8B030D-6E8A-4147-A177-3AD203B41FA5}">
                      <a16:colId xmlns:a16="http://schemas.microsoft.com/office/drawing/2014/main" val="1580119871"/>
                    </a:ext>
                  </a:extLst>
                </a:gridCol>
                <a:gridCol w="1302110">
                  <a:extLst>
                    <a:ext uri="{9D8B030D-6E8A-4147-A177-3AD203B41FA5}">
                      <a16:colId xmlns:a16="http://schemas.microsoft.com/office/drawing/2014/main" val="3805401991"/>
                    </a:ext>
                  </a:extLst>
                </a:gridCol>
                <a:gridCol w="1306959">
                  <a:extLst>
                    <a:ext uri="{9D8B030D-6E8A-4147-A177-3AD203B41FA5}">
                      <a16:colId xmlns:a16="http://schemas.microsoft.com/office/drawing/2014/main" val="2190250684"/>
                    </a:ext>
                  </a:extLst>
                </a:gridCol>
                <a:gridCol w="1670062">
                  <a:extLst>
                    <a:ext uri="{9D8B030D-6E8A-4147-A177-3AD203B41FA5}">
                      <a16:colId xmlns:a16="http://schemas.microsoft.com/office/drawing/2014/main" val="2709317551"/>
                    </a:ext>
                  </a:extLst>
                </a:gridCol>
                <a:gridCol w="1670062">
                  <a:extLst>
                    <a:ext uri="{9D8B030D-6E8A-4147-A177-3AD203B41FA5}">
                      <a16:colId xmlns:a16="http://schemas.microsoft.com/office/drawing/2014/main" val="2484568492"/>
                    </a:ext>
                  </a:extLst>
                </a:gridCol>
              </a:tblGrid>
              <a:tr h="216174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       Сайт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7917"/>
                  </a:ext>
                </a:extLst>
              </a:tr>
              <a:tr h="2300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95296"/>
                  </a:ext>
                </a:extLst>
              </a:tr>
              <a:tr h="300979">
                <a:tc gridSpan="6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                         Визуальный анализ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80923"/>
                  </a:ext>
                </a:extLst>
              </a:tr>
              <a:tr h="6316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(скриншот главной страницы в приложении)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https://myospet.com/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https://zooexpress.ru/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https://zoomarket.kz/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https://zoomarketonline.ru/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https://e-zoo.by/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18922"/>
                  </a:ext>
                </a:extLst>
              </a:tr>
              <a:tr h="4168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myospet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zooexpress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zoomarket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zoomarketonline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e-zoo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210515"/>
                  </a:ext>
                </a:extLst>
              </a:tr>
              <a:tr h="5978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Люди 18-35 лет.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Люди 18-35 лет.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Люди 18-35 лет.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Люди 18-35 лет.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Люди 18-35 лет.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877902"/>
                  </a:ext>
                </a:extLst>
              </a:tr>
              <a:tr h="15941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Сервисы (функционал)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Онлайн каталог товаров. Описание и рекомендации по товарам. Описание и рекомендации по товарам. 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Онлайн-заказ и доставка. Онлайн-консультации и поддержка. Отзывы и рейтинги товаров. Онлайн каталог товаров. 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Интеграция с социальными сетями. Онлайн каталог товаров. Онлайн-заказ и доставка. Онлайн-консультации и поддержка.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Онлайн-заказ и доставка. Онлайн-консультации и поддержка. Отзывы и рейтинги товаров. Описание и рекомендации по товарам. Онлайн каталог товаров.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Онлайн-заказ и доставка. Онлайн-консультации и поддержка. Онлайн каталог товаров. Описание и рекомендации по товарам.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836537"/>
                  </a:ext>
                </a:extLst>
              </a:tr>
              <a:tr h="11956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Навигация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Горизонтальная меню для перехода, личный кабинет, корзина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Бургер меню, поиск товара, номер телефона,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регестрация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Бургер меню, поиск товара, номер телефона,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регестрация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Горизонтальная меню для перехода, поиск товара, номер телефона,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регестрация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Поиск товара, личный кабинет, корзина, акции, номер телефона.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32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9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82429"/>
              </p:ext>
            </p:extLst>
          </p:nvPr>
        </p:nvGraphicFramePr>
        <p:xfrm>
          <a:off x="1957665" y="530225"/>
          <a:ext cx="7985758" cy="5433413"/>
        </p:xfrm>
        <a:graphic>
          <a:graphicData uri="http://schemas.openxmlformats.org/drawingml/2006/table">
            <a:tbl>
              <a:tblPr firstRow="1" firstCol="1" bandRow="1"/>
              <a:tblGrid>
                <a:gridCol w="1375602">
                  <a:extLst>
                    <a:ext uri="{9D8B030D-6E8A-4147-A177-3AD203B41FA5}">
                      <a16:colId xmlns:a16="http://schemas.microsoft.com/office/drawing/2014/main" val="3250353102"/>
                    </a:ext>
                  </a:extLst>
                </a:gridCol>
                <a:gridCol w="1084264">
                  <a:extLst>
                    <a:ext uri="{9D8B030D-6E8A-4147-A177-3AD203B41FA5}">
                      <a16:colId xmlns:a16="http://schemas.microsoft.com/office/drawing/2014/main" val="1326405598"/>
                    </a:ext>
                  </a:extLst>
                </a:gridCol>
                <a:gridCol w="1084264">
                  <a:extLst>
                    <a:ext uri="{9D8B030D-6E8A-4147-A177-3AD203B41FA5}">
                      <a16:colId xmlns:a16="http://schemas.microsoft.com/office/drawing/2014/main" val="1797384473"/>
                    </a:ext>
                  </a:extLst>
                </a:gridCol>
                <a:gridCol w="1351556">
                  <a:extLst>
                    <a:ext uri="{9D8B030D-6E8A-4147-A177-3AD203B41FA5}">
                      <a16:colId xmlns:a16="http://schemas.microsoft.com/office/drawing/2014/main" val="1888994863"/>
                    </a:ext>
                  </a:extLst>
                </a:gridCol>
                <a:gridCol w="1356590">
                  <a:extLst>
                    <a:ext uri="{9D8B030D-6E8A-4147-A177-3AD203B41FA5}">
                      <a16:colId xmlns:a16="http://schemas.microsoft.com/office/drawing/2014/main" val="2355020645"/>
                    </a:ext>
                  </a:extLst>
                </a:gridCol>
                <a:gridCol w="1733482">
                  <a:extLst>
                    <a:ext uri="{9D8B030D-6E8A-4147-A177-3AD203B41FA5}">
                      <a16:colId xmlns:a16="http://schemas.microsoft.com/office/drawing/2014/main" val="2847487530"/>
                    </a:ext>
                  </a:extLst>
                </a:gridCol>
              </a:tblGrid>
              <a:tr h="422789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Технологический анализ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23571"/>
                  </a:ext>
                </a:extLst>
              </a:tr>
              <a:tr h="18190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Safari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сайт не грузится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497789"/>
                  </a:ext>
                </a:extLst>
              </a:tr>
              <a:tr h="12127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ПК, в мобильной версии некоторые изображения выходят за границы экрана 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63102"/>
                  </a:ext>
                </a:extLst>
              </a:tr>
              <a:tr h="4227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4,5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11,6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6,8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06516"/>
                  </a:ext>
                </a:extLst>
              </a:tr>
              <a:tr h="14148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Myos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muscle and health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Зооэкспресс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zooexpress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зооэкспресс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официальный сайт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зоомагазины Алматы,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zoomarket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зоомаркет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зоомаркет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интернет магазин,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зоомаркет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зоомаркет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интернет магазин корма для животных,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zoomarket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зоомагазин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минск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 zoo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е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зоо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47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1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959" y="705394"/>
            <a:ext cx="9457509" cy="215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сервисы: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https://gtmetrix.com/reports/itest.kz/TP59p16L/ – для определения производительности и скорости загрузки.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https://search.google.com/test/mobile-friendly – для определения адаптивности сайта на различных устройствах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https://spywords.ru/ – для нахождения ключевых слов.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https://www.browserling.com/ – для определения кросс –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браузерности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77CE17-0B7F-F0A3-A62E-45E15EFB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54" y="900555"/>
            <a:ext cx="9719892" cy="55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777" y="278674"/>
            <a:ext cx="638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ОСНОВЫХ ИНТЕРФЕЙСОВ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21C5A-AF6E-3886-D353-61F7188A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53" y="1033933"/>
            <a:ext cx="10023894" cy="47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58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1030</Words>
  <Application>Microsoft Office PowerPoint</Application>
  <PresentationFormat>Широкоэкранный</PresentationFormat>
  <Paragraphs>121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Нуржанов Алмаз</cp:lastModifiedBy>
  <cp:revision>14</cp:revision>
  <dcterms:created xsi:type="dcterms:W3CDTF">2024-05-01T07:24:55Z</dcterms:created>
  <dcterms:modified xsi:type="dcterms:W3CDTF">2024-05-03T18:02:38Z</dcterms:modified>
</cp:coreProperties>
</file>