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dd042d2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dd042d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database is used for a course purchasing program, which has functionalities for both students and professors alike.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can sign up, view and pay for courses all within the same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Professors and educators can also use the system to see who is taking their courses.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dd042d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5dd042d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students and professors will use this database SLASH GUI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their different roles, students and professors will typically be accessing and editing only the data that is relevant to their respective selves.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helps to ensure our database’s security and user-friendliness.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dd042d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5dd042d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database system </a:t>
            </a:r>
            <a:r>
              <a:rPr lang="en"/>
              <a:t>already</a:t>
            </a:r>
            <a:r>
              <a:rPr lang="en"/>
              <a:t> has two user types, Students and Educators (Professors).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types of users can only view limited types of information, for both security and organization reasons.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a designated administrator user can, only with the proper credentials, log on and access all database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user, course, or catalog errors or discrepancies, the administrator can go in and fix them.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5dd042d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5dd042d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Final Deliverable</a:t>
            </a:r>
            <a:endParaRPr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Almazbek, </a:t>
            </a:r>
            <a:r>
              <a:rPr lang="en" sz="1400"/>
              <a:t>Timothy</a:t>
            </a:r>
            <a:r>
              <a:rPr lang="en" sz="1400"/>
              <a:t>, Brandon, Richard, and Jia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your database about?</a:t>
            </a:r>
            <a:endParaRPr sz="36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448" y="3404600"/>
            <a:ext cx="2379475" cy="13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98875" y="1742950"/>
            <a:ext cx="74427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Course purchasing program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Allows students to sign up with the system, view available courses, and purchase said courses.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Allows educators to change the courses available to enroll in, as well as see incoming orders.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Who are the users?</a:t>
            </a:r>
            <a:endParaRPr sz="36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474" y="3036775"/>
            <a:ext cx="2644350" cy="17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98875" y="1742950"/>
            <a:ext cx="74427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for this database system are students and professors.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unique about your project that other student projects don't have?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98875" y="1742950"/>
            <a:ext cx="74427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system has secondary functionalities for administrators that allow them to access the order list, see account information of all the users, and change the courses available to the students.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functionalities are protected by a password so that students cannot access them.</a:t>
            </a:r>
            <a:endParaRPr sz="20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000" y="3670775"/>
            <a:ext cx="2211000" cy="14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improve your project if you have more time?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98875" y="1742950"/>
            <a:ext cx="74427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biggest problem we all have with our project is that the GUI is a bit crowded. Given more time, we’d clean everything up and </a:t>
            </a:r>
            <a:r>
              <a:rPr lang="en" sz="2000"/>
              <a:t>reorganize</a:t>
            </a:r>
            <a:r>
              <a:rPr lang="en" sz="2000"/>
              <a:t> the interface to make it easier to work with.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