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9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6C60-B3F4-42B1-810E-2D47B6DB64A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7964-E73C-4C25-BFE3-30E7EC0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02"/>
            <a:ext cx="12045142" cy="67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531"/>
            <a:ext cx="12259733" cy="70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ALHRTOMI</dc:creator>
  <cp:lastModifiedBy>ALHRTOMI</cp:lastModifiedBy>
  <cp:revision>1</cp:revision>
  <dcterms:created xsi:type="dcterms:W3CDTF">2019-04-15T08:00:09Z</dcterms:created>
  <dcterms:modified xsi:type="dcterms:W3CDTF">2019-04-15T08:04:46Z</dcterms:modified>
</cp:coreProperties>
</file>