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88" y="-3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A00-AB35-438D-A8C3-6B204000F80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9A77-80A1-4B3A-AC57-7B578A8E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A00-AB35-438D-A8C3-6B204000F80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9A77-80A1-4B3A-AC57-7B578A8E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3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A00-AB35-438D-A8C3-6B204000F80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9A77-80A1-4B3A-AC57-7B578A8E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1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A00-AB35-438D-A8C3-6B204000F80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9A77-80A1-4B3A-AC57-7B578A8E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8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A00-AB35-438D-A8C3-6B204000F80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9A77-80A1-4B3A-AC57-7B578A8E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6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A00-AB35-438D-A8C3-6B204000F80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9A77-80A1-4B3A-AC57-7B578A8E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7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A00-AB35-438D-A8C3-6B204000F80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9A77-80A1-4B3A-AC57-7B578A8E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7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A00-AB35-438D-A8C3-6B204000F80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9A77-80A1-4B3A-AC57-7B578A8E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0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A00-AB35-438D-A8C3-6B204000F80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9A77-80A1-4B3A-AC57-7B578A8E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6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A00-AB35-438D-A8C3-6B204000F80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9A77-80A1-4B3A-AC57-7B578A8E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8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A00-AB35-438D-A8C3-6B204000F80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9A77-80A1-4B3A-AC57-7B578A8E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8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6DA00-AB35-438D-A8C3-6B204000F80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9A77-80A1-4B3A-AC57-7B578A8E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0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61950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Relatedness of subpopulations of an alpine butterfly in Grand Teton National 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7550"/>
            <a:ext cx="6400800" cy="13144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Audrey McCombs</a:t>
            </a:r>
          </a:p>
          <a:p>
            <a:r>
              <a:rPr lang="en-US" dirty="0" smtClean="0"/>
              <a:t>EEOB 563</a:t>
            </a:r>
          </a:p>
          <a:p>
            <a:r>
              <a:rPr lang="en-US" dirty="0" smtClean="0"/>
              <a:t>April 29, 2021</a:t>
            </a:r>
          </a:p>
        </p:txBody>
      </p:sp>
    </p:spTree>
    <p:extLst>
      <p:ext uri="{BB962C8B-B14F-4D97-AF65-F5344CB8AC3E}">
        <p14:creationId xmlns:p14="http://schemas.microsoft.com/office/powerpoint/2010/main" val="13638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:\Iowa State University\2021 Spring\EEOB 563\presentation\flutterbys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0595">
            <a:off x="3981548" y="755095"/>
            <a:ext cx="2880353" cy="445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90550"/>
            <a:ext cx="52006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H:\Iowa State University\2021 Spring\EEOB 563\presentation\flutterbys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09488">
            <a:off x="1118685" y="1772312"/>
            <a:ext cx="2880353" cy="445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9929" y="1152783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err="1" smtClean="0"/>
              <a:t>Panmixia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-933450"/>
            <a:ext cx="52006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H:\Iowa State University\2021 Spring\EEOB 563\presentation\flutterbys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-171450"/>
            <a:ext cx="3051175" cy="471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12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9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Parnassius</a:t>
            </a:r>
            <a:r>
              <a:rPr lang="en-US" i="1" dirty="0" smtClean="0"/>
              <a:t> </a:t>
            </a:r>
            <a:r>
              <a:rPr lang="en-US" i="1" dirty="0" err="1" smtClean="0"/>
              <a:t>clodius</a:t>
            </a:r>
            <a:r>
              <a:rPr lang="en-US" i="1" dirty="0" smtClean="0"/>
              <a:t> </a:t>
            </a:r>
            <a:r>
              <a:rPr lang="en-US" dirty="0" smtClean="0"/>
              <a:t>butterflies</a:t>
            </a:r>
            <a:endParaRPr lang="en-US" dirty="0"/>
          </a:p>
        </p:txBody>
      </p:sp>
      <p:pic>
        <p:nvPicPr>
          <p:cNvPr id="1026" name="Picture 2" descr="H:\Iowa State University\2021 Spring\EEOB 563\presentation\pclodiu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67981"/>
            <a:ext cx="4290559" cy="262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Iowa State University\2021 Spring\EEOB 563\presentation\pclodius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52550"/>
            <a:ext cx="3733800" cy="325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8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H:\Iowa State University\2021 Spring\EEOB 563\MolyPhyloProject\figures\Fig1_site_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33350"/>
            <a:ext cx="6502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15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Panmixia</a:t>
            </a:r>
            <a:endParaRPr lang="en-US" dirty="0" smtClean="0"/>
          </a:p>
          <a:p>
            <a:r>
              <a:rPr lang="en-US" dirty="0" smtClean="0"/>
              <a:t>Mainland-island</a:t>
            </a:r>
          </a:p>
          <a:p>
            <a:r>
              <a:rPr lang="en-US" dirty="0" smtClean="0"/>
              <a:t>Stepping stone</a:t>
            </a:r>
          </a:p>
          <a:p>
            <a:r>
              <a:rPr lang="en-US" dirty="0" smtClean="0"/>
              <a:t>Isolated population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905500" y="1263650"/>
            <a:ext cx="685800" cy="685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91000" y="4191000"/>
            <a:ext cx="304800" cy="304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00800" y="2686050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81800" y="3409950"/>
            <a:ext cx="381000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93050" y="1416050"/>
            <a:ext cx="412750" cy="41275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02550" y="2686050"/>
            <a:ext cx="342900" cy="3429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19800" y="3752850"/>
            <a:ext cx="266700" cy="2667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81800" y="2089150"/>
            <a:ext cx="254000" cy="254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05400" y="2876550"/>
            <a:ext cx="304800" cy="304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1633318"/>
            <a:ext cx="8643855" cy="2900761"/>
            <a:chOff x="228600" y="1252318"/>
            <a:chExt cx="8643855" cy="2900761"/>
          </a:xfrm>
        </p:grpSpPr>
        <p:pic>
          <p:nvPicPr>
            <p:cNvPr id="3077" name="Picture 5" descr="H:\Iowa State University\2021 Spring\EEOB 563\MolyPhyloProject\resources\NeisDistFormula_sm_whit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570" y="1252318"/>
              <a:ext cx="5109885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28600" y="1504950"/>
              <a:ext cx="44028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Nei’s</a:t>
              </a:r>
              <a:r>
                <a:rPr lang="en-US" sz="2400" dirty="0" smtClean="0"/>
                <a:t> Distance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Accounts for mutation and drift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8600" y="2952750"/>
              <a:ext cx="441691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Reynolds’ Distance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Accounts for drift only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Based on </a:t>
              </a:r>
              <a:r>
                <a:rPr lang="en-US" sz="2400" dirty="0" err="1" smtClean="0"/>
                <a:t>coancestry</a:t>
              </a:r>
              <a:r>
                <a:rPr lang="en-US" sz="2400" dirty="0" smtClean="0"/>
                <a:t> coefficient</a:t>
              </a:r>
              <a:endParaRPr lang="en-US" sz="2400" dirty="0"/>
            </a:p>
          </p:txBody>
        </p:sp>
        <p:pic>
          <p:nvPicPr>
            <p:cNvPr id="3078" name="Picture 6" descr="H:\Iowa State University\2021 Spring\EEOB 563\MolyPhyloProject\resources\ReynoldsDistFormula_whit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2800350"/>
              <a:ext cx="5291055" cy="909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53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4" y="0"/>
            <a:ext cx="8229600" cy="857250"/>
          </a:xfrm>
        </p:spPr>
        <p:txBody>
          <a:bodyPr/>
          <a:lstStyle/>
          <a:p>
            <a:r>
              <a:rPr lang="en-US" dirty="0" smtClean="0"/>
              <a:t>Pairwise </a:t>
            </a:r>
            <a:r>
              <a:rPr lang="en-US" dirty="0"/>
              <a:t>D</a:t>
            </a:r>
            <a:r>
              <a:rPr lang="en-US" dirty="0" smtClean="0"/>
              <a:t>istances</a:t>
            </a:r>
            <a:endParaRPr lang="en-US" dirty="0"/>
          </a:p>
        </p:txBody>
      </p:sp>
      <p:pic>
        <p:nvPicPr>
          <p:cNvPr id="4099" name="Picture 3" descr="H:\Iowa State University\2021 Spring\EEOB 563\MolyPhyloProject\figures\heatma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19150"/>
            <a:ext cx="85344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5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Pairwise Distance Plots</a:t>
            </a:r>
            <a:endParaRPr lang="en-US" dirty="0"/>
          </a:p>
        </p:txBody>
      </p:sp>
      <p:pic>
        <p:nvPicPr>
          <p:cNvPr id="5122" name="Picture 2" descr="H:\Iowa State University\2021 Spring\EEOB 563\MolyPhyloProject\figures\distance_comparis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50"/>
            <a:ext cx="8763000" cy="273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1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Cophenetics</a:t>
            </a:r>
            <a:r>
              <a:rPr lang="en-US" dirty="0" smtClean="0"/>
              <a:t> Plot</a:t>
            </a:r>
            <a:endParaRPr lang="en-US" dirty="0"/>
          </a:p>
        </p:txBody>
      </p:sp>
      <p:pic>
        <p:nvPicPr>
          <p:cNvPr id="6146" name="Picture 2" descr="H:\Iowa State University\2021 Spring\EEOB 563\MolyPhyloProject\figures\copheneti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33550"/>
            <a:ext cx="877824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20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47750"/>
            <a:ext cx="9144000" cy="409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 smtClean="0"/>
              <a:t>Phylogenetic Trees</a:t>
            </a:r>
            <a:endParaRPr lang="en-US" dirty="0"/>
          </a:p>
        </p:txBody>
      </p:sp>
      <p:pic>
        <p:nvPicPr>
          <p:cNvPr id="7170" name="Picture 2" descr="H:\Iowa State University\2021 Spring\EEOB 563\MolyPhyloProject\figures\Rtrees\unrooted_trees_w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1" y="1155700"/>
            <a:ext cx="8878578" cy="380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94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67</Words>
  <Application>Microsoft Office PowerPoint</Application>
  <PresentationFormat>On-screen Show (16:9)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Relatedness of subpopulations of an alpine butterfly in Grand Teton National Park</vt:lpstr>
      <vt:lpstr>Parnassius clodius butterflies</vt:lpstr>
      <vt:lpstr>PowerPoint Presentation</vt:lpstr>
      <vt:lpstr>Hypotheses</vt:lpstr>
      <vt:lpstr>Distance Measures</vt:lpstr>
      <vt:lpstr>Pairwise Distances</vt:lpstr>
      <vt:lpstr>Pairwise Distance Plots</vt:lpstr>
      <vt:lpstr>Cophenetics Plot</vt:lpstr>
      <vt:lpstr>Phylogenetic Trees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Relatedness of subpopulations of an alpine butterfly in Grand Teton National Park</dc:title>
  <dc:creator>Audrey McCombs</dc:creator>
  <cp:lastModifiedBy>Audrey McCombs</cp:lastModifiedBy>
  <cp:revision>6</cp:revision>
  <dcterms:created xsi:type="dcterms:W3CDTF">2021-04-29T03:09:02Z</dcterms:created>
  <dcterms:modified xsi:type="dcterms:W3CDTF">2021-04-29T04:19:38Z</dcterms:modified>
</cp:coreProperties>
</file>