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4E54-8A05-47CC-B32D-781F6E9CE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760BCC-6553-4E92-8829-0C23BD116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F904B-AE8F-44A0-AF7D-7110CC1B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F348-C697-4EE7-949C-CDF69F40E0D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C0922D-8785-413D-95D1-BF3F600B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1FB4B-DB7F-4F67-93EA-5846798A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357-F217-4202-AFF2-82637273E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1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B5C33-AEB8-401D-9457-46102427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E385C1-8953-4E7A-9042-09BADBCE9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15B998-3E70-4A9C-991E-4838F341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F348-C697-4EE7-949C-CDF69F40E0D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910B6-7921-4F20-9BCA-3D1ADB31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7EA93D-B6DA-470C-96CC-88775CBE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357-F217-4202-AFF2-82637273E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43D72-71D3-4042-B80F-E0F1D25DB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FC5328-5993-437E-9085-EAB2A86E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06149-3BE3-4575-9F70-E3E8F05D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F348-C697-4EE7-949C-CDF69F40E0D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8254F-AD30-4A6A-B55A-DF4E02E3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80F4B-992C-4686-8D99-47B32612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357-F217-4202-AFF2-82637273E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36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094DE-61CC-47BB-BD69-720DB5AF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0B786F-ACB8-418E-9AC2-FF759B67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47560D-10EA-40CD-931B-72D35B35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F348-C697-4EE7-949C-CDF69F40E0D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8103B2-C076-45A0-847E-BFA1B08A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E25EB4-4F2E-4E76-AB0E-31A5E1A9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357-F217-4202-AFF2-82637273E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33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491FC-7786-475A-B977-E377418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AA4069-8E5A-4FB9-AACC-8B177775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F7183D-58C3-4720-B57F-30CF1DF0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F348-C697-4EE7-949C-CDF69F40E0D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1D630-5CFD-49DE-B742-BD3FEE84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5F3D41-ADB8-47F9-A1DA-EE98E80F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357-F217-4202-AFF2-82637273E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17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8D3E5-7B4B-473D-94C7-D665C1C5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553FA-BDAD-449B-B99A-A597F6364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27EF1B-EF55-44F1-9656-C82441F5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C7D5B2-86EF-43B8-A1A8-2351625F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F348-C697-4EE7-949C-CDF69F40E0D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C406A0-ECCD-4BCE-B5FA-850D5CCE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FE4589-A686-47F1-853F-98FDA812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357-F217-4202-AFF2-82637273E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85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B59AE-EB82-4379-9B88-C51978C0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8D8E59-F6DC-4BFB-847E-00FCC4CCD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1F0EB9-DF62-4194-9092-2FB5AF845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B7C881-0A8F-4D5A-AC60-804CAD02A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7158CF-0594-4C96-9242-C04F5BFF8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D09883-5C7D-4327-BC8B-0A65BAFD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F348-C697-4EE7-949C-CDF69F40E0D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F5B3CF-F39B-4929-9767-37CECE97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155C9B-BBA5-4862-93BC-0F317B38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357-F217-4202-AFF2-82637273E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32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B5A31-AD32-4DEC-BC6B-2F4F215A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D295CE-0E12-4197-B71E-A59D89B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F348-C697-4EE7-949C-CDF69F40E0D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FF8219-A02D-47CB-BCCC-F3D4A8A7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0B11B9-0D60-489F-9F4C-5E2B1E38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357-F217-4202-AFF2-82637273E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35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9BBA1C-A8B5-4692-BE29-42C27462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F348-C697-4EE7-949C-CDF69F40E0D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137B73-030A-40EE-8F4E-2CCDB2C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FB825A-CB0E-456E-B125-BC2B3D09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357-F217-4202-AFF2-82637273E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97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D6858-BC83-49C2-9A2D-507B23C4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C6044-181A-429A-A08A-3197356A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222700-4417-40B4-ADC6-911851F32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C17700-E0E4-4D68-8E47-F95812DB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F348-C697-4EE7-949C-CDF69F40E0D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CC6178-6D38-4779-8907-CDB86B70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43E262-66E0-4D1B-974A-9D379E8C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357-F217-4202-AFF2-82637273E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72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EABB4-F166-4010-B8A3-16FBE3FC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36D9E1-53CE-4D91-8685-81B3172FF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781CF9-EAB9-42FF-BBBC-D46191904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87E431-AC24-4A06-87D0-1B544786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F348-C697-4EE7-949C-CDF69F40E0D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2CA4CD-1848-4181-AD8D-5779A429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26E006-FACE-435E-BB44-65904C6C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357-F217-4202-AFF2-82637273E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E7BD4D-5571-47A1-BDF2-248C59A9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7EE5D-C697-45FE-A83C-79A66D0E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C8FE5-5B7D-4411-A1FC-BB7DC6812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0F348-C697-4EE7-949C-CDF69F40E0D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0B58C-5E7C-44D2-9303-2F4C48FA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5C94D-63DA-4B4C-80F5-1BC51A0B6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3357-F217-4202-AFF2-82637273E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0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C2192B4-2F38-499A-90F0-1F80314CA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81"/>
            <a:ext cx="9144000" cy="1100590"/>
          </a:xfrm>
        </p:spPr>
        <p:txBody>
          <a:bodyPr/>
          <a:lstStyle/>
          <a:p>
            <a:pPr algn="l"/>
            <a:r>
              <a:rPr lang="pt-BR" dirty="0"/>
              <a:t>Identifique entrada, saída e processamento, após monte fluxograma que representa uma lógica que:</a:t>
            </a:r>
            <a:br>
              <a:rPr lang="pt-BR" dirty="0"/>
            </a:br>
            <a:r>
              <a:rPr lang="pt-BR" dirty="0"/>
              <a:t>1 – Dado um numero qualquer informe seu antecessor e posterior.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2C903AF-5C20-41CB-823F-3B1DE927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962" y="2652712"/>
            <a:ext cx="112680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C2192B4-2F38-499A-90F0-1F80314CA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13695"/>
            <a:ext cx="9144000" cy="418419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/>
              <a:t>Dado um numero qualquer informe se esse número é par ou impar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2ED5AE34-4699-491B-8A39-775BCA6C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99282"/>
            <a:ext cx="12192000" cy="32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7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C2192B4-2F38-499A-90F0-1F80314CA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13695"/>
            <a:ext cx="9144000" cy="172470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Informado uma tecla qualquer verifique se é igual a “S” e só para saia do laço de repetição quando o mesmo “S” for informado, caso contrário informe “Letra Incorreta” e solicite nova letra.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2A941BE-32F6-490C-8A53-1F8803BE7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38400"/>
            <a:ext cx="12192000" cy="33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10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ALISTON MATHEUS DOS SANTOS</dc:creator>
  <cp:lastModifiedBy>ALISTON MATHEUS DOS SANTOS</cp:lastModifiedBy>
  <cp:revision>5</cp:revision>
  <dcterms:created xsi:type="dcterms:W3CDTF">2023-08-23T16:49:55Z</dcterms:created>
  <dcterms:modified xsi:type="dcterms:W3CDTF">2023-08-23T17:22:47Z</dcterms:modified>
</cp:coreProperties>
</file>