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73" r:id="rId5"/>
    <p:sldId id="268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B97CD-65BC-432D-9080-0EA38AAD43A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6D4E47-C2EE-4E7E-87D7-0EF09BB01D28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408C3716-471E-4E89-8B00-883330BF88EA}" type="parTrans" cxnId="{2A212302-0522-49E9-B885-3DA5F4AC2A63}">
      <dgm:prSet/>
      <dgm:spPr/>
      <dgm:t>
        <a:bodyPr/>
        <a:lstStyle/>
        <a:p>
          <a:endParaRPr lang="en-US"/>
        </a:p>
      </dgm:t>
    </dgm:pt>
    <dgm:pt modelId="{9EECB09C-D5BC-48FF-97DD-8901303C4D4E}" type="sibTrans" cxnId="{2A212302-0522-49E9-B885-3DA5F4AC2A63}">
      <dgm:prSet/>
      <dgm:spPr/>
      <dgm:t>
        <a:bodyPr/>
        <a:lstStyle/>
        <a:p>
          <a:endParaRPr lang="en-US"/>
        </a:p>
      </dgm:t>
    </dgm:pt>
    <dgm:pt modelId="{EB03D3E0-2A08-490A-8FD0-519E6AF6ACF4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8D80551A-E846-43E8-B6F0-3043A4D5C6A4}" type="parTrans" cxnId="{7AA16F3E-E6FA-4CA6-BDD9-014492909043}">
      <dgm:prSet/>
      <dgm:spPr/>
      <dgm:t>
        <a:bodyPr/>
        <a:lstStyle/>
        <a:p>
          <a:endParaRPr lang="en-US"/>
        </a:p>
      </dgm:t>
    </dgm:pt>
    <dgm:pt modelId="{335AD8D7-1146-4500-8834-2DE26F397C50}" type="sibTrans" cxnId="{7AA16F3E-E6FA-4CA6-BDD9-014492909043}">
      <dgm:prSet/>
      <dgm:spPr/>
      <dgm:t>
        <a:bodyPr/>
        <a:lstStyle/>
        <a:p>
          <a:endParaRPr lang="en-US"/>
        </a:p>
      </dgm:t>
    </dgm:pt>
    <dgm:pt modelId="{E865C38C-2EA8-4758-A045-9850B9EF5EBE}">
      <dgm:prSet phldrT="[Text]"/>
      <dgm:spPr/>
      <dgm:t>
        <a:bodyPr/>
        <a:lstStyle/>
        <a:p>
          <a:r>
            <a:rPr lang="en-US" dirty="0"/>
            <a:t>Splitting the data into test and train data</a:t>
          </a:r>
        </a:p>
      </dgm:t>
    </dgm:pt>
    <dgm:pt modelId="{6353C71C-6158-479F-8A41-E26DC17E3E6A}" type="parTrans" cxnId="{BC571938-72A7-448F-94F3-CD4B51D34BBD}">
      <dgm:prSet/>
      <dgm:spPr/>
      <dgm:t>
        <a:bodyPr/>
        <a:lstStyle/>
        <a:p>
          <a:endParaRPr lang="en-US"/>
        </a:p>
      </dgm:t>
    </dgm:pt>
    <dgm:pt modelId="{60DC3D31-1B95-427D-BD9D-423B87BB767A}" type="sibTrans" cxnId="{BC571938-72A7-448F-94F3-CD4B51D34BBD}">
      <dgm:prSet/>
      <dgm:spPr/>
      <dgm:t>
        <a:bodyPr/>
        <a:lstStyle/>
        <a:p>
          <a:endParaRPr lang="en-US"/>
        </a:p>
      </dgm:t>
    </dgm:pt>
    <dgm:pt modelId="{FC252B23-649F-467A-B358-767215661639}">
      <dgm:prSet phldrT="[Text]"/>
      <dgm:spPr/>
      <dgm:t>
        <a:bodyPr/>
        <a:lstStyle/>
        <a:p>
          <a:r>
            <a:rPr lang="en-US" dirty="0"/>
            <a:t>R Shiny</a:t>
          </a:r>
        </a:p>
      </dgm:t>
    </dgm:pt>
    <dgm:pt modelId="{0377C72B-6BA5-4B5D-AA7C-ACFA44A77E2C}" type="parTrans" cxnId="{841BC5E6-84AE-423B-96EA-F5B917FDA010}">
      <dgm:prSet/>
      <dgm:spPr/>
      <dgm:t>
        <a:bodyPr/>
        <a:lstStyle/>
        <a:p>
          <a:endParaRPr lang="en-US"/>
        </a:p>
      </dgm:t>
    </dgm:pt>
    <dgm:pt modelId="{6AB5C0C3-DD59-4989-A1AB-044A76EE07E7}" type="sibTrans" cxnId="{841BC5E6-84AE-423B-96EA-F5B917FDA010}">
      <dgm:prSet/>
      <dgm:spPr/>
      <dgm:t>
        <a:bodyPr/>
        <a:lstStyle/>
        <a:p>
          <a:endParaRPr lang="en-US"/>
        </a:p>
      </dgm:t>
    </dgm:pt>
    <dgm:pt modelId="{821B9C78-CAAF-445A-93E6-F5966CBD206B}">
      <dgm:prSet phldrT="[Text]"/>
      <dgm:spPr/>
      <dgm:t>
        <a:bodyPr/>
        <a:lstStyle/>
        <a:p>
          <a:r>
            <a:rPr lang="en-US" dirty="0"/>
            <a:t>Selecting the best model</a:t>
          </a:r>
        </a:p>
      </dgm:t>
    </dgm:pt>
    <dgm:pt modelId="{42F004CA-1791-48C4-B2FB-2367D7249A9C}" type="parTrans" cxnId="{7CBA56C4-320B-42D7-86F7-D909BFF551F5}">
      <dgm:prSet/>
      <dgm:spPr/>
      <dgm:t>
        <a:bodyPr/>
        <a:lstStyle/>
        <a:p>
          <a:endParaRPr lang="en-US"/>
        </a:p>
      </dgm:t>
    </dgm:pt>
    <dgm:pt modelId="{332E2161-0A5B-4E51-8B51-A47642C495F7}" type="sibTrans" cxnId="{7CBA56C4-320B-42D7-86F7-D909BFF551F5}">
      <dgm:prSet/>
      <dgm:spPr/>
      <dgm:t>
        <a:bodyPr/>
        <a:lstStyle/>
        <a:p>
          <a:endParaRPr lang="en-US"/>
        </a:p>
      </dgm:t>
    </dgm:pt>
    <dgm:pt modelId="{F920FD50-6595-4AFC-96E7-04A3B90E31BC}">
      <dgm:prSet phldrT="[Text]"/>
      <dgm:spPr/>
      <dgm:t>
        <a:bodyPr/>
        <a:lstStyle/>
        <a:p>
          <a:r>
            <a:rPr lang="en-US" dirty="0"/>
            <a:t>Running the various models</a:t>
          </a:r>
        </a:p>
      </dgm:t>
    </dgm:pt>
    <dgm:pt modelId="{BDA5A55F-C0B6-4634-8055-406913A33945}" type="parTrans" cxnId="{9E2D7AA7-0EE0-4867-B503-A12D7687A978}">
      <dgm:prSet/>
      <dgm:spPr/>
      <dgm:t>
        <a:bodyPr/>
        <a:lstStyle/>
        <a:p>
          <a:endParaRPr lang="en-US"/>
        </a:p>
      </dgm:t>
    </dgm:pt>
    <dgm:pt modelId="{015A5E6C-4B0D-4B6D-812E-D94E66CE64DB}" type="sibTrans" cxnId="{9E2D7AA7-0EE0-4867-B503-A12D7687A978}">
      <dgm:prSet/>
      <dgm:spPr/>
      <dgm:t>
        <a:bodyPr/>
        <a:lstStyle/>
        <a:p>
          <a:endParaRPr lang="en-US"/>
        </a:p>
      </dgm:t>
    </dgm:pt>
    <dgm:pt modelId="{DA015326-AEAE-40F1-93DB-E6E7CEC58242}" type="pres">
      <dgm:prSet presAssocID="{9F9B97CD-65BC-432D-9080-0EA38AAD43AD}" presName="Name0" presStyleCnt="0">
        <dgm:presLayoutVars>
          <dgm:dir/>
          <dgm:resizeHandles val="exact"/>
        </dgm:presLayoutVars>
      </dgm:prSet>
      <dgm:spPr/>
    </dgm:pt>
    <dgm:pt modelId="{2E40728A-D75F-4BA4-BC5E-90D27E98C5F7}" type="pres">
      <dgm:prSet presAssocID="{076D4E47-C2EE-4E7E-87D7-0EF09BB01D28}" presName="node" presStyleLbl="node1" presStyleIdx="0" presStyleCnt="6">
        <dgm:presLayoutVars>
          <dgm:bulletEnabled val="1"/>
        </dgm:presLayoutVars>
      </dgm:prSet>
      <dgm:spPr/>
    </dgm:pt>
    <dgm:pt modelId="{FFF58519-42C8-473B-A54E-DC2739D3DF67}" type="pres">
      <dgm:prSet presAssocID="{9EECB09C-D5BC-48FF-97DD-8901303C4D4E}" presName="sibTrans" presStyleLbl="sibTrans1D1" presStyleIdx="0" presStyleCnt="5"/>
      <dgm:spPr/>
    </dgm:pt>
    <dgm:pt modelId="{241AF273-4BA4-46EA-93C7-7A635A7C4DD2}" type="pres">
      <dgm:prSet presAssocID="{9EECB09C-D5BC-48FF-97DD-8901303C4D4E}" presName="connectorText" presStyleLbl="sibTrans1D1" presStyleIdx="0" presStyleCnt="5"/>
      <dgm:spPr/>
    </dgm:pt>
    <dgm:pt modelId="{FC5F418D-62F7-4309-8181-83CD12CC41E5}" type="pres">
      <dgm:prSet presAssocID="{EB03D3E0-2A08-490A-8FD0-519E6AF6ACF4}" presName="node" presStyleLbl="node1" presStyleIdx="1" presStyleCnt="6">
        <dgm:presLayoutVars>
          <dgm:bulletEnabled val="1"/>
        </dgm:presLayoutVars>
      </dgm:prSet>
      <dgm:spPr/>
    </dgm:pt>
    <dgm:pt modelId="{E415AC16-0381-4D1E-AE3F-6C8B7324F71B}" type="pres">
      <dgm:prSet presAssocID="{335AD8D7-1146-4500-8834-2DE26F397C50}" presName="sibTrans" presStyleLbl="sibTrans1D1" presStyleIdx="1" presStyleCnt="5"/>
      <dgm:spPr/>
    </dgm:pt>
    <dgm:pt modelId="{3F66C609-544F-4BF5-BDD5-5C7956CD97EB}" type="pres">
      <dgm:prSet presAssocID="{335AD8D7-1146-4500-8834-2DE26F397C50}" presName="connectorText" presStyleLbl="sibTrans1D1" presStyleIdx="1" presStyleCnt="5"/>
      <dgm:spPr/>
    </dgm:pt>
    <dgm:pt modelId="{0B770639-F17C-42C9-9CC1-23799B0F082B}" type="pres">
      <dgm:prSet presAssocID="{E865C38C-2EA8-4758-A045-9850B9EF5EBE}" presName="node" presStyleLbl="node1" presStyleIdx="2" presStyleCnt="6">
        <dgm:presLayoutVars>
          <dgm:bulletEnabled val="1"/>
        </dgm:presLayoutVars>
      </dgm:prSet>
      <dgm:spPr/>
    </dgm:pt>
    <dgm:pt modelId="{35CAD205-B197-4FC9-8A7C-3487D735E1BF}" type="pres">
      <dgm:prSet presAssocID="{60DC3D31-1B95-427D-BD9D-423B87BB767A}" presName="sibTrans" presStyleLbl="sibTrans1D1" presStyleIdx="2" presStyleCnt="5"/>
      <dgm:spPr/>
    </dgm:pt>
    <dgm:pt modelId="{9E1C749A-E6DD-4218-B1E9-B865B416A79D}" type="pres">
      <dgm:prSet presAssocID="{60DC3D31-1B95-427D-BD9D-423B87BB767A}" presName="connectorText" presStyleLbl="sibTrans1D1" presStyleIdx="2" presStyleCnt="5"/>
      <dgm:spPr/>
    </dgm:pt>
    <dgm:pt modelId="{CF280D62-8D18-4DAB-B1FC-72A0B9A6A930}" type="pres">
      <dgm:prSet presAssocID="{F920FD50-6595-4AFC-96E7-04A3B90E31BC}" presName="node" presStyleLbl="node1" presStyleIdx="3" presStyleCnt="6">
        <dgm:presLayoutVars>
          <dgm:bulletEnabled val="1"/>
        </dgm:presLayoutVars>
      </dgm:prSet>
      <dgm:spPr/>
    </dgm:pt>
    <dgm:pt modelId="{88264CE4-C868-40E9-A6E0-0F89699BF34A}" type="pres">
      <dgm:prSet presAssocID="{015A5E6C-4B0D-4B6D-812E-D94E66CE64DB}" presName="sibTrans" presStyleLbl="sibTrans1D1" presStyleIdx="3" presStyleCnt="5"/>
      <dgm:spPr/>
    </dgm:pt>
    <dgm:pt modelId="{658FC377-FC91-4815-A765-68042C7157C7}" type="pres">
      <dgm:prSet presAssocID="{015A5E6C-4B0D-4B6D-812E-D94E66CE64DB}" presName="connectorText" presStyleLbl="sibTrans1D1" presStyleIdx="3" presStyleCnt="5"/>
      <dgm:spPr/>
    </dgm:pt>
    <dgm:pt modelId="{B6EC95FE-5708-4A43-BAF5-54243816EB25}" type="pres">
      <dgm:prSet presAssocID="{FC252B23-649F-467A-B358-767215661639}" presName="node" presStyleLbl="node1" presStyleIdx="4" presStyleCnt="6">
        <dgm:presLayoutVars>
          <dgm:bulletEnabled val="1"/>
        </dgm:presLayoutVars>
      </dgm:prSet>
      <dgm:spPr/>
    </dgm:pt>
    <dgm:pt modelId="{2BC101CE-8C58-4EE3-9344-9046850B6C87}" type="pres">
      <dgm:prSet presAssocID="{6AB5C0C3-DD59-4989-A1AB-044A76EE07E7}" presName="sibTrans" presStyleLbl="sibTrans1D1" presStyleIdx="4" presStyleCnt="5"/>
      <dgm:spPr/>
    </dgm:pt>
    <dgm:pt modelId="{6AD8EFD8-1030-4ABF-9596-2E0F81203770}" type="pres">
      <dgm:prSet presAssocID="{6AB5C0C3-DD59-4989-A1AB-044A76EE07E7}" presName="connectorText" presStyleLbl="sibTrans1D1" presStyleIdx="4" presStyleCnt="5"/>
      <dgm:spPr/>
    </dgm:pt>
    <dgm:pt modelId="{99EC3865-E67E-46D2-9337-AFEA38090FAB}" type="pres">
      <dgm:prSet presAssocID="{821B9C78-CAAF-445A-93E6-F5966CBD206B}" presName="node" presStyleLbl="node1" presStyleIdx="5" presStyleCnt="6">
        <dgm:presLayoutVars>
          <dgm:bulletEnabled val="1"/>
        </dgm:presLayoutVars>
      </dgm:prSet>
      <dgm:spPr/>
    </dgm:pt>
  </dgm:ptLst>
  <dgm:cxnLst>
    <dgm:cxn modelId="{2A212302-0522-49E9-B885-3DA5F4AC2A63}" srcId="{9F9B97CD-65BC-432D-9080-0EA38AAD43AD}" destId="{076D4E47-C2EE-4E7E-87D7-0EF09BB01D28}" srcOrd="0" destOrd="0" parTransId="{408C3716-471E-4E89-8B00-883330BF88EA}" sibTransId="{9EECB09C-D5BC-48FF-97DD-8901303C4D4E}"/>
    <dgm:cxn modelId="{8F27D703-26E5-4D21-B951-7D8A428499A7}" type="presOf" srcId="{076D4E47-C2EE-4E7E-87D7-0EF09BB01D28}" destId="{2E40728A-D75F-4BA4-BC5E-90D27E98C5F7}" srcOrd="0" destOrd="0" presId="urn:microsoft.com/office/officeart/2005/8/layout/bProcess3"/>
    <dgm:cxn modelId="{C559B026-E40A-4CCA-802E-A655F274AE73}" type="presOf" srcId="{9EECB09C-D5BC-48FF-97DD-8901303C4D4E}" destId="{241AF273-4BA4-46EA-93C7-7A635A7C4DD2}" srcOrd="1" destOrd="0" presId="urn:microsoft.com/office/officeart/2005/8/layout/bProcess3"/>
    <dgm:cxn modelId="{BC571938-72A7-448F-94F3-CD4B51D34BBD}" srcId="{9F9B97CD-65BC-432D-9080-0EA38AAD43AD}" destId="{E865C38C-2EA8-4758-A045-9850B9EF5EBE}" srcOrd="2" destOrd="0" parTransId="{6353C71C-6158-479F-8A41-E26DC17E3E6A}" sibTransId="{60DC3D31-1B95-427D-BD9D-423B87BB767A}"/>
    <dgm:cxn modelId="{7AA16F3E-E6FA-4CA6-BDD9-014492909043}" srcId="{9F9B97CD-65BC-432D-9080-0EA38AAD43AD}" destId="{EB03D3E0-2A08-490A-8FD0-519E6AF6ACF4}" srcOrd="1" destOrd="0" parTransId="{8D80551A-E846-43E8-B6F0-3043A4D5C6A4}" sibTransId="{335AD8D7-1146-4500-8834-2DE26F397C50}"/>
    <dgm:cxn modelId="{725E6640-D444-4A28-BD95-A1F9E965038E}" type="presOf" srcId="{015A5E6C-4B0D-4B6D-812E-D94E66CE64DB}" destId="{88264CE4-C868-40E9-A6E0-0F89699BF34A}" srcOrd="0" destOrd="0" presId="urn:microsoft.com/office/officeart/2005/8/layout/bProcess3"/>
    <dgm:cxn modelId="{950E4B6A-6CBA-4A2B-9B70-BDD06685727C}" type="presOf" srcId="{EB03D3E0-2A08-490A-8FD0-519E6AF6ACF4}" destId="{FC5F418D-62F7-4309-8181-83CD12CC41E5}" srcOrd="0" destOrd="0" presId="urn:microsoft.com/office/officeart/2005/8/layout/bProcess3"/>
    <dgm:cxn modelId="{9082B371-AEB3-4299-BAD6-27D35CBB0709}" type="presOf" srcId="{6AB5C0C3-DD59-4989-A1AB-044A76EE07E7}" destId="{6AD8EFD8-1030-4ABF-9596-2E0F81203770}" srcOrd="1" destOrd="0" presId="urn:microsoft.com/office/officeart/2005/8/layout/bProcess3"/>
    <dgm:cxn modelId="{6AE5F352-A717-4965-B6D1-71C9962967C9}" type="presOf" srcId="{FC252B23-649F-467A-B358-767215661639}" destId="{B6EC95FE-5708-4A43-BAF5-54243816EB25}" srcOrd="0" destOrd="0" presId="urn:microsoft.com/office/officeart/2005/8/layout/bProcess3"/>
    <dgm:cxn modelId="{24220C57-3F50-4275-A396-B6C6DE079B49}" type="presOf" srcId="{6AB5C0C3-DD59-4989-A1AB-044A76EE07E7}" destId="{2BC101CE-8C58-4EE3-9344-9046850B6C87}" srcOrd="0" destOrd="0" presId="urn:microsoft.com/office/officeart/2005/8/layout/bProcess3"/>
    <dgm:cxn modelId="{25FE7E77-7115-426A-97F7-BEF992CE509A}" type="presOf" srcId="{821B9C78-CAAF-445A-93E6-F5966CBD206B}" destId="{99EC3865-E67E-46D2-9337-AFEA38090FAB}" srcOrd="0" destOrd="0" presId="urn:microsoft.com/office/officeart/2005/8/layout/bProcess3"/>
    <dgm:cxn modelId="{8287FE91-8122-41A0-8A3F-6878BD6BDD53}" type="presOf" srcId="{015A5E6C-4B0D-4B6D-812E-D94E66CE64DB}" destId="{658FC377-FC91-4815-A765-68042C7157C7}" srcOrd="1" destOrd="0" presId="urn:microsoft.com/office/officeart/2005/8/layout/bProcess3"/>
    <dgm:cxn modelId="{116C3799-8227-48FE-BC16-BB902B2C823F}" type="presOf" srcId="{9F9B97CD-65BC-432D-9080-0EA38AAD43AD}" destId="{DA015326-AEAE-40F1-93DB-E6E7CEC58242}" srcOrd="0" destOrd="0" presId="urn:microsoft.com/office/officeart/2005/8/layout/bProcess3"/>
    <dgm:cxn modelId="{F87FCEA0-3747-4BD0-83E5-F2C4BA787F81}" type="presOf" srcId="{9EECB09C-D5BC-48FF-97DD-8901303C4D4E}" destId="{FFF58519-42C8-473B-A54E-DC2739D3DF67}" srcOrd="0" destOrd="0" presId="urn:microsoft.com/office/officeart/2005/8/layout/bProcess3"/>
    <dgm:cxn modelId="{D57BF8A2-0C41-4890-9E8F-6601851741AE}" type="presOf" srcId="{335AD8D7-1146-4500-8834-2DE26F397C50}" destId="{E415AC16-0381-4D1E-AE3F-6C8B7324F71B}" srcOrd="0" destOrd="0" presId="urn:microsoft.com/office/officeart/2005/8/layout/bProcess3"/>
    <dgm:cxn modelId="{9E2D7AA7-0EE0-4867-B503-A12D7687A978}" srcId="{9F9B97CD-65BC-432D-9080-0EA38AAD43AD}" destId="{F920FD50-6595-4AFC-96E7-04A3B90E31BC}" srcOrd="3" destOrd="0" parTransId="{BDA5A55F-C0B6-4634-8055-406913A33945}" sibTransId="{015A5E6C-4B0D-4B6D-812E-D94E66CE64DB}"/>
    <dgm:cxn modelId="{B7ACB5B6-A775-4C1C-A8CB-A8E72457B3B3}" type="presOf" srcId="{60DC3D31-1B95-427D-BD9D-423B87BB767A}" destId="{35CAD205-B197-4FC9-8A7C-3487D735E1BF}" srcOrd="0" destOrd="0" presId="urn:microsoft.com/office/officeart/2005/8/layout/bProcess3"/>
    <dgm:cxn modelId="{7CBA56C4-320B-42D7-86F7-D909BFF551F5}" srcId="{9F9B97CD-65BC-432D-9080-0EA38AAD43AD}" destId="{821B9C78-CAAF-445A-93E6-F5966CBD206B}" srcOrd="5" destOrd="0" parTransId="{42F004CA-1791-48C4-B2FB-2367D7249A9C}" sibTransId="{332E2161-0A5B-4E51-8B51-A47642C495F7}"/>
    <dgm:cxn modelId="{66DA0CC5-DC41-4CA7-808F-C89EC85CC090}" type="presOf" srcId="{F920FD50-6595-4AFC-96E7-04A3B90E31BC}" destId="{CF280D62-8D18-4DAB-B1FC-72A0B9A6A930}" srcOrd="0" destOrd="0" presId="urn:microsoft.com/office/officeart/2005/8/layout/bProcess3"/>
    <dgm:cxn modelId="{C096E3CA-6F52-475C-9402-C0A5F891DCBE}" type="presOf" srcId="{335AD8D7-1146-4500-8834-2DE26F397C50}" destId="{3F66C609-544F-4BF5-BDD5-5C7956CD97EB}" srcOrd="1" destOrd="0" presId="urn:microsoft.com/office/officeart/2005/8/layout/bProcess3"/>
    <dgm:cxn modelId="{E2D245E0-F70F-479D-A90C-67BC24F65628}" type="presOf" srcId="{E865C38C-2EA8-4758-A045-9850B9EF5EBE}" destId="{0B770639-F17C-42C9-9CC1-23799B0F082B}" srcOrd="0" destOrd="0" presId="urn:microsoft.com/office/officeart/2005/8/layout/bProcess3"/>
    <dgm:cxn modelId="{AB5B2DE3-4E5D-421C-A9D8-6344052026A4}" type="presOf" srcId="{60DC3D31-1B95-427D-BD9D-423B87BB767A}" destId="{9E1C749A-E6DD-4218-B1E9-B865B416A79D}" srcOrd="1" destOrd="0" presId="urn:microsoft.com/office/officeart/2005/8/layout/bProcess3"/>
    <dgm:cxn modelId="{841BC5E6-84AE-423B-96EA-F5B917FDA010}" srcId="{9F9B97CD-65BC-432D-9080-0EA38AAD43AD}" destId="{FC252B23-649F-467A-B358-767215661639}" srcOrd="4" destOrd="0" parTransId="{0377C72B-6BA5-4B5D-AA7C-ACFA44A77E2C}" sibTransId="{6AB5C0C3-DD59-4989-A1AB-044A76EE07E7}"/>
    <dgm:cxn modelId="{EBDF70E4-C34D-4C29-83CC-C23326108409}" type="presParOf" srcId="{DA015326-AEAE-40F1-93DB-E6E7CEC58242}" destId="{2E40728A-D75F-4BA4-BC5E-90D27E98C5F7}" srcOrd="0" destOrd="0" presId="urn:microsoft.com/office/officeart/2005/8/layout/bProcess3"/>
    <dgm:cxn modelId="{8D417CBA-95EF-4B00-AE1A-A511956EECF0}" type="presParOf" srcId="{DA015326-AEAE-40F1-93DB-E6E7CEC58242}" destId="{FFF58519-42C8-473B-A54E-DC2739D3DF67}" srcOrd="1" destOrd="0" presId="urn:microsoft.com/office/officeart/2005/8/layout/bProcess3"/>
    <dgm:cxn modelId="{EF8AC7A1-10A4-412C-BBD4-988C66EB369B}" type="presParOf" srcId="{FFF58519-42C8-473B-A54E-DC2739D3DF67}" destId="{241AF273-4BA4-46EA-93C7-7A635A7C4DD2}" srcOrd="0" destOrd="0" presId="urn:microsoft.com/office/officeart/2005/8/layout/bProcess3"/>
    <dgm:cxn modelId="{D010D6DD-A0AB-4836-9BCA-A31A1E2E819E}" type="presParOf" srcId="{DA015326-AEAE-40F1-93DB-E6E7CEC58242}" destId="{FC5F418D-62F7-4309-8181-83CD12CC41E5}" srcOrd="2" destOrd="0" presId="urn:microsoft.com/office/officeart/2005/8/layout/bProcess3"/>
    <dgm:cxn modelId="{072700EC-7852-43FF-89E2-BF5B3BC828F6}" type="presParOf" srcId="{DA015326-AEAE-40F1-93DB-E6E7CEC58242}" destId="{E415AC16-0381-4D1E-AE3F-6C8B7324F71B}" srcOrd="3" destOrd="0" presId="urn:microsoft.com/office/officeart/2005/8/layout/bProcess3"/>
    <dgm:cxn modelId="{60CD20D4-CB17-4F81-91C2-DCB16C1DE942}" type="presParOf" srcId="{E415AC16-0381-4D1E-AE3F-6C8B7324F71B}" destId="{3F66C609-544F-4BF5-BDD5-5C7956CD97EB}" srcOrd="0" destOrd="0" presId="urn:microsoft.com/office/officeart/2005/8/layout/bProcess3"/>
    <dgm:cxn modelId="{AB21BA10-D34F-4AB8-995D-FB9F57376CFC}" type="presParOf" srcId="{DA015326-AEAE-40F1-93DB-E6E7CEC58242}" destId="{0B770639-F17C-42C9-9CC1-23799B0F082B}" srcOrd="4" destOrd="0" presId="urn:microsoft.com/office/officeart/2005/8/layout/bProcess3"/>
    <dgm:cxn modelId="{8CDDBCFF-F793-4632-87E8-A78B6C429DDF}" type="presParOf" srcId="{DA015326-AEAE-40F1-93DB-E6E7CEC58242}" destId="{35CAD205-B197-4FC9-8A7C-3487D735E1BF}" srcOrd="5" destOrd="0" presId="urn:microsoft.com/office/officeart/2005/8/layout/bProcess3"/>
    <dgm:cxn modelId="{8B493740-B38F-42B4-BDF2-DC4FBBEDBCFF}" type="presParOf" srcId="{35CAD205-B197-4FC9-8A7C-3487D735E1BF}" destId="{9E1C749A-E6DD-4218-B1E9-B865B416A79D}" srcOrd="0" destOrd="0" presId="urn:microsoft.com/office/officeart/2005/8/layout/bProcess3"/>
    <dgm:cxn modelId="{EBC651DE-CC78-4155-B3F4-7BDFD56A69BC}" type="presParOf" srcId="{DA015326-AEAE-40F1-93DB-E6E7CEC58242}" destId="{CF280D62-8D18-4DAB-B1FC-72A0B9A6A930}" srcOrd="6" destOrd="0" presId="urn:microsoft.com/office/officeart/2005/8/layout/bProcess3"/>
    <dgm:cxn modelId="{A6F25BE3-BC01-405F-BB00-8C5A634011F6}" type="presParOf" srcId="{DA015326-AEAE-40F1-93DB-E6E7CEC58242}" destId="{88264CE4-C868-40E9-A6E0-0F89699BF34A}" srcOrd="7" destOrd="0" presId="urn:microsoft.com/office/officeart/2005/8/layout/bProcess3"/>
    <dgm:cxn modelId="{68C05118-CC34-4895-B2F9-F221ADA4D6C3}" type="presParOf" srcId="{88264CE4-C868-40E9-A6E0-0F89699BF34A}" destId="{658FC377-FC91-4815-A765-68042C7157C7}" srcOrd="0" destOrd="0" presId="urn:microsoft.com/office/officeart/2005/8/layout/bProcess3"/>
    <dgm:cxn modelId="{42703EFC-9D00-421E-A890-766DC81DFFA6}" type="presParOf" srcId="{DA015326-AEAE-40F1-93DB-E6E7CEC58242}" destId="{B6EC95FE-5708-4A43-BAF5-54243816EB25}" srcOrd="8" destOrd="0" presId="urn:microsoft.com/office/officeart/2005/8/layout/bProcess3"/>
    <dgm:cxn modelId="{649E3221-6AA0-44DC-B0DD-DD2674D02830}" type="presParOf" srcId="{DA015326-AEAE-40F1-93DB-E6E7CEC58242}" destId="{2BC101CE-8C58-4EE3-9344-9046850B6C87}" srcOrd="9" destOrd="0" presId="urn:microsoft.com/office/officeart/2005/8/layout/bProcess3"/>
    <dgm:cxn modelId="{D88597D5-EFE9-469D-A14B-1543F37EF18F}" type="presParOf" srcId="{2BC101CE-8C58-4EE3-9344-9046850B6C87}" destId="{6AD8EFD8-1030-4ABF-9596-2E0F81203770}" srcOrd="0" destOrd="0" presId="urn:microsoft.com/office/officeart/2005/8/layout/bProcess3"/>
    <dgm:cxn modelId="{8169F696-71AE-456E-B0F1-C139EF1DFF57}" type="presParOf" srcId="{DA015326-AEAE-40F1-93DB-E6E7CEC58242}" destId="{99EC3865-E67E-46D2-9337-AFEA38090FA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58519-42C8-473B-A54E-DC2739D3DF67}">
      <dsp:nvSpPr>
        <dsp:cNvPr id="0" name=""/>
        <dsp:cNvSpPr/>
      </dsp:nvSpPr>
      <dsp:spPr>
        <a:xfrm>
          <a:off x="248546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908386"/>
        <a:ext cx="28527" cy="5705"/>
      </dsp:txXfrm>
    </dsp:sp>
    <dsp:sp modelId="{2E40728A-D75F-4BA4-BC5E-90D27E98C5F7}">
      <dsp:nvSpPr>
        <dsp:cNvPr id="0" name=""/>
        <dsp:cNvSpPr/>
      </dsp:nvSpPr>
      <dsp:spPr>
        <a:xfrm>
          <a:off x="6589" y="167036"/>
          <a:ext cx="2480674" cy="148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Cleaning</a:t>
          </a:r>
        </a:p>
      </dsp:txBody>
      <dsp:txXfrm>
        <a:off x="6589" y="167036"/>
        <a:ext cx="2480674" cy="1488404"/>
      </dsp:txXfrm>
    </dsp:sp>
    <dsp:sp modelId="{E415AC16-0381-4D1E-AE3F-6C8B7324F71B}">
      <dsp:nvSpPr>
        <dsp:cNvPr id="0" name=""/>
        <dsp:cNvSpPr/>
      </dsp:nvSpPr>
      <dsp:spPr>
        <a:xfrm>
          <a:off x="553669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908386"/>
        <a:ext cx="28527" cy="5705"/>
      </dsp:txXfrm>
    </dsp:sp>
    <dsp:sp modelId="{FC5F418D-62F7-4309-8181-83CD12CC41E5}">
      <dsp:nvSpPr>
        <dsp:cNvPr id="0" name=""/>
        <dsp:cNvSpPr/>
      </dsp:nvSpPr>
      <dsp:spPr>
        <a:xfrm>
          <a:off x="3057818" y="167036"/>
          <a:ext cx="2480674" cy="148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Exploration</a:t>
          </a:r>
        </a:p>
      </dsp:txBody>
      <dsp:txXfrm>
        <a:off x="3057818" y="167036"/>
        <a:ext cx="2480674" cy="1488404"/>
      </dsp:txXfrm>
    </dsp:sp>
    <dsp:sp modelId="{35CAD205-B197-4FC9-8A7C-3487D735E1BF}">
      <dsp:nvSpPr>
        <dsp:cNvPr id="0" name=""/>
        <dsp:cNvSpPr/>
      </dsp:nvSpPr>
      <dsp:spPr>
        <a:xfrm>
          <a:off x="1246926" y="1653640"/>
          <a:ext cx="6102458" cy="539955"/>
        </a:xfrm>
        <a:custGeom>
          <a:avLst/>
          <a:gdLst/>
          <a:ahLst/>
          <a:cxnLst/>
          <a:rect l="0" t="0" r="0" b="0"/>
          <a:pathLst>
            <a:path>
              <a:moveTo>
                <a:pt x="6102458" y="0"/>
              </a:moveTo>
              <a:lnTo>
                <a:pt x="6102458" y="287077"/>
              </a:lnTo>
              <a:lnTo>
                <a:pt x="0" y="287077"/>
              </a:lnTo>
              <a:lnTo>
                <a:pt x="0" y="539955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4929" y="1920765"/>
        <a:ext cx="306453" cy="5705"/>
      </dsp:txXfrm>
    </dsp:sp>
    <dsp:sp modelId="{0B770639-F17C-42C9-9CC1-23799B0F082B}">
      <dsp:nvSpPr>
        <dsp:cNvPr id="0" name=""/>
        <dsp:cNvSpPr/>
      </dsp:nvSpPr>
      <dsp:spPr>
        <a:xfrm>
          <a:off x="6109048" y="167036"/>
          <a:ext cx="2480674" cy="148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Splitting the data into test and train data</a:t>
          </a:r>
        </a:p>
      </dsp:txBody>
      <dsp:txXfrm>
        <a:off x="6109048" y="167036"/>
        <a:ext cx="2480674" cy="1488404"/>
      </dsp:txXfrm>
    </dsp:sp>
    <dsp:sp modelId="{88264CE4-C868-40E9-A6E0-0F89699BF34A}">
      <dsp:nvSpPr>
        <dsp:cNvPr id="0" name=""/>
        <dsp:cNvSpPr/>
      </dsp:nvSpPr>
      <dsp:spPr>
        <a:xfrm>
          <a:off x="248546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2967345"/>
        <a:ext cx="28527" cy="5705"/>
      </dsp:txXfrm>
    </dsp:sp>
    <dsp:sp modelId="{CF280D62-8D18-4DAB-B1FC-72A0B9A6A930}">
      <dsp:nvSpPr>
        <dsp:cNvPr id="0" name=""/>
        <dsp:cNvSpPr/>
      </dsp:nvSpPr>
      <dsp:spPr>
        <a:xfrm>
          <a:off x="6589" y="2225996"/>
          <a:ext cx="2480674" cy="148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Running the various models</a:t>
          </a:r>
        </a:p>
      </dsp:txBody>
      <dsp:txXfrm>
        <a:off x="6589" y="2225996"/>
        <a:ext cx="2480674" cy="1488404"/>
      </dsp:txXfrm>
    </dsp:sp>
    <dsp:sp modelId="{2BC101CE-8C58-4EE3-9344-9046850B6C87}">
      <dsp:nvSpPr>
        <dsp:cNvPr id="0" name=""/>
        <dsp:cNvSpPr/>
      </dsp:nvSpPr>
      <dsp:spPr>
        <a:xfrm>
          <a:off x="553669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2967345"/>
        <a:ext cx="28527" cy="5705"/>
      </dsp:txXfrm>
    </dsp:sp>
    <dsp:sp modelId="{B6EC95FE-5708-4A43-BAF5-54243816EB25}">
      <dsp:nvSpPr>
        <dsp:cNvPr id="0" name=""/>
        <dsp:cNvSpPr/>
      </dsp:nvSpPr>
      <dsp:spPr>
        <a:xfrm>
          <a:off x="3057818" y="2225996"/>
          <a:ext cx="2480674" cy="148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 Shiny</a:t>
          </a:r>
        </a:p>
      </dsp:txBody>
      <dsp:txXfrm>
        <a:off x="3057818" y="2225996"/>
        <a:ext cx="2480674" cy="1488404"/>
      </dsp:txXfrm>
    </dsp:sp>
    <dsp:sp modelId="{99EC3865-E67E-46D2-9337-AFEA38090FAB}">
      <dsp:nvSpPr>
        <dsp:cNvPr id="0" name=""/>
        <dsp:cNvSpPr/>
      </dsp:nvSpPr>
      <dsp:spPr>
        <a:xfrm>
          <a:off x="6109048" y="2225996"/>
          <a:ext cx="2480674" cy="148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Selecting the best model</a:t>
          </a:r>
        </a:p>
      </dsp:txBody>
      <dsp:txXfrm>
        <a:off x="6109048" y="2225996"/>
        <a:ext cx="2480674" cy="148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0023-3DAE-4B3D-8E0F-6FAE6A68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/>
              <a:t>Telco Customer Churn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464D5-57B7-4F7A-822B-EA0AA72AD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745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Group 3:</a:t>
            </a:r>
          </a:p>
          <a:p>
            <a:r>
              <a:rPr lang="en-US" dirty="0" err="1">
                <a:solidFill>
                  <a:schemeClr val="tx1"/>
                </a:solidFill>
              </a:rPr>
              <a:t>Shyam</a:t>
            </a:r>
            <a:r>
              <a:rPr lang="en-US" dirty="0">
                <a:solidFill>
                  <a:schemeClr val="tx1"/>
                </a:solidFill>
              </a:rPr>
              <a:t> Vishnu</a:t>
            </a:r>
          </a:p>
          <a:p>
            <a:r>
              <a:rPr lang="en-US" dirty="0" err="1">
                <a:solidFill>
                  <a:schemeClr val="tx1"/>
                </a:solidFill>
              </a:rPr>
              <a:t>Amritha</a:t>
            </a:r>
            <a:r>
              <a:rPr lang="en-US" dirty="0">
                <a:solidFill>
                  <a:schemeClr val="tx1"/>
                </a:solidFill>
              </a:rPr>
              <a:t> Rekha</a:t>
            </a:r>
          </a:p>
          <a:p>
            <a:r>
              <a:rPr lang="en-US" dirty="0" err="1">
                <a:solidFill>
                  <a:schemeClr val="tx1"/>
                </a:solidFill>
              </a:rPr>
              <a:t>Savrin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Darash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Kinjal </a:t>
            </a:r>
            <a:r>
              <a:rPr lang="en-US" dirty="0" err="1">
                <a:solidFill>
                  <a:schemeClr val="tx1"/>
                </a:solidFill>
              </a:rPr>
              <a:t>Sheth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Diana Almeida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76D9D-DDB3-4D40-A17F-4AC95078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39" y="964626"/>
            <a:ext cx="8369763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oring ppts are coming meme">
            <a:extLst>
              <a:ext uri="{FF2B5EF4-FFF2-40B4-BE49-F238E27FC236}">
                <a16:creationId xmlns:a16="http://schemas.microsoft.com/office/drawing/2014/main" id="{5C9ACC76-482E-4CEA-93B3-EDAF5A7BAA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7437" y="480061"/>
            <a:ext cx="7756058" cy="58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7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801-CBA6-41B9-AEC1-768F0BDE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51B7-F7BB-4CBA-8095-704C3767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comprises of customer data which helps us predict customer churn</a:t>
            </a:r>
          </a:p>
          <a:p>
            <a:r>
              <a:rPr lang="en-US" dirty="0"/>
              <a:t>The data set consists of 7043 observations and 21 variables:</a:t>
            </a:r>
          </a:p>
          <a:p>
            <a:pPr fontAlgn="base"/>
            <a:r>
              <a:rPr lang="en-US" dirty="0"/>
              <a:t>Customers who left within the last month – the column is called Churn</a:t>
            </a:r>
          </a:p>
          <a:p>
            <a:r>
              <a:rPr lang="en-US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r>
              <a:rPr lang="en-US" dirty="0"/>
              <a:t>Customer account information – how long they’ve been a customer, contract, payment method, paperless billing, monthly charges, and total charges</a:t>
            </a:r>
          </a:p>
          <a:p>
            <a:r>
              <a:rPr lang="en-US" dirty="0"/>
              <a:t>Demographic info about customers – gender, age range, and if they have partners and dependents </a:t>
            </a:r>
          </a:p>
        </p:txBody>
      </p:sp>
    </p:spTree>
    <p:extLst>
      <p:ext uri="{BB962C8B-B14F-4D97-AF65-F5344CB8AC3E}">
        <p14:creationId xmlns:p14="http://schemas.microsoft.com/office/powerpoint/2010/main" val="245244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801-CBA6-41B9-AEC1-768F0BDE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51B7-F7BB-4CBA-8095-704C3767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489435"/>
            <a:ext cx="9275975" cy="5213023"/>
          </a:xfrm>
        </p:spPr>
        <p:txBody>
          <a:bodyPr numCol="2">
            <a:normAutofit/>
          </a:bodyPr>
          <a:lstStyle/>
          <a:p>
            <a:r>
              <a:rPr lang="en-US" dirty="0"/>
              <a:t>Customer Id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Senior Citizen</a:t>
            </a:r>
          </a:p>
          <a:p>
            <a:r>
              <a:rPr lang="en-US" dirty="0"/>
              <a:t>Partner</a:t>
            </a:r>
          </a:p>
          <a:p>
            <a:r>
              <a:rPr lang="en-US" dirty="0"/>
              <a:t>Dependents</a:t>
            </a:r>
          </a:p>
          <a:p>
            <a:r>
              <a:rPr lang="en-US" dirty="0"/>
              <a:t>Tenure</a:t>
            </a:r>
          </a:p>
          <a:p>
            <a:r>
              <a:rPr lang="en-US" dirty="0"/>
              <a:t>Phone Service </a:t>
            </a:r>
          </a:p>
          <a:p>
            <a:r>
              <a:rPr lang="en-US" dirty="0"/>
              <a:t>Multiple Lines</a:t>
            </a:r>
          </a:p>
          <a:p>
            <a:r>
              <a:rPr lang="en-US" dirty="0"/>
              <a:t>Internet Service</a:t>
            </a:r>
          </a:p>
          <a:p>
            <a:r>
              <a:rPr lang="en-US" dirty="0"/>
              <a:t>Online Security</a:t>
            </a:r>
          </a:p>
          <a:p>
            <a:r>
              <a:rPr lang="en-US" dirty="0"/>
              <a:t>Online Backup</a:t>
            </a:r>
          </a:p>
          <a:p>
            <a:r>
              <a:rPr lang="en-US" dirty="0"/>
              <a:t>Device Protection</a:t>
            </a:r>
          </a:p>
          <a:p>
            <a:r>
              <a:rPr lang="en-US" dirty="0"/>
              <a:t>Tech Support</a:t>
            </a:r>
          </a:p>
          <a:p>
            <a:r>
              <a:rPr lang="en-US" dirty="0"/>
              <a:t>Streaming TV</a:t>
            </a:r>
          </a:p>
          <a:p>
            <a:r>
              <a:rPr lang="en-US" dirty="0"/>
              <a:t>Streaming Movies</a:t>
            </a:r>
          </a:p>
          <a:p>
            <a:r>
              <a:rPr lang="en-US" dirty="0"/>
              <a:t>Contract</a:t>
            </a:r>
          </a:p>
          <a:p>
            <a:r>
              <a:rPr lang="en-US" dirty="0"/>
              <a:t>Paperless Billing</a:t>
            </a:r>
          </a:p>
          <a:p>
            <a:r>
              <a:rPr lang="en-US" dirty="0"/>
              <a:t>Payment Method</a:t>
            </a:r>
          </a:p>
          <a:p>
            <a:r>
              <a:rPr lang="en-US" dirty="0"/>
              <a:t>Monthly Charges</a:t>
            </a:r>
          </a:p>
          <a:p>
            <a:r>
              <a:rPr lang="en-US" dirty="0"/>
              <a:t>Total Charges</a:t>
            </a:r>
          </a:p>
          <a:p>
            <a:r>
              <a:rPr lang="en-US" dirty="0"/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396369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801-CBA6-41B9-AEC1-768F0BDE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51B7-F7BB-4CBA-8095-704C3767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churn occurs when customers or subscribers stop doing business with a company or service, also known as customer attrition. </a:t>
            </a:r>
          </a:p>
          <a:p>
            <a:endParaRPr lang="en-US" dirty="0"/>
          </a:p>
          <a:p>
            <a:r>
              <a:rPr lang="en-US" dirty="0"/>
              <a:t>It is also referred as loss of clients or customers.</a:t>
            </a:r>
          </a:p>
          <a:p>
            <a:endParaRPr lang="en-US" dirty="0"/>
          </a:p>
          <a:p>
            <a:r>
              <a:rPr lang="en-US" dirty="0"/>
              <a:t>Based on the customer characteristics included in the data, we are going to build a propensity model to predict customer churn. </a:t>
            </a:r>
          </a:p>
        </p:txBody>
      </p:sp>
    </p:spTree>
    <p:extLst>
      <p:ext uri="{BB962C8B-B14F-4D97-AF65-F5344CB8AC3E}">
        <p14:creationId xmlns:p14="http://schemas.microsoft.com/office/powerpoint/2010/main" val="313172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801-CBA6-41B9-AEC1-768F0BDE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2BAC5-7ACF-4FAD-85BC-3834F6864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714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60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F419-BC89-4E37-9B61-7734940A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21" y="239126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4178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F419-BC89-4E37-9B61-7734940A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21" y="239126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41813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Telco Customer Churn</vt:lpstr>
      <vt:lpstr>PowerPoint Presentation</vt:lpstr>
      <vt:lpstr>About the dataset</vt:lpstr>
      <vt:lpstr>About the dataset</vt:lpstr>
      <vt:lpstr>Research Question</vt:lpstr>
      <vt:lpstr>Process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Almeida, Diana Francisco</dc:creator>
  <cp:lastModifiedBy>Almeida, Diana Francisco</cp:lastModifiedBy>
  <cp:revision>10</cp:revision>
  <dcterms:created xsi:type="dcterms:W3CDTF">2019-04-15T22:05:55Z</dcterms:created>
  <dcterms:modified xsi:type="dcterms:W3CDTF">2019-04-16T17:54:53Z</dcterms:modified>
</cp:coreProperties>
</file>