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5" r:id="rId3"/>
    <p:sldId id="257" r:id="rId4"/>
    <p:sldId id="276" r:id="rId5"/>
    <p:sldId id="271" r:id="rId6"/>
    <p:sldId id="269" r:id="rId7"/>
    <p:sldId id="273" r:id="rId8"/>
    <p:sldId id="274" r:id="rId9"/>
    <p:sldId id="275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706" autoAdjust="0"/>
  </p:normalViewPr>
  <p:slideViewPr>
    <p:cSldViewPr snapToGrid="0">
      <p:cViewPr varScale="1">
        <p:scale>
          <a:sx n="63" d="100"/>
          <a:sy n="63" d="100"/>
        </p:scale>
        <p:origin x="9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88B9B7-6BD6-4242-A4F6-224583E9BB18}" type="datetime1">
              <a:rPr lang="pt-BR" smtClean="0"/>
              <a:t>20/06/2025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4F729-B429-487C-A996-6CE0DFB53855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97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08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60599-EB71-AD58-7B0F-6361CE7A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CFFB9C1E-4F7C-01C9-B93C-F16C4C2D5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D1C98D-E818-A05B-C2C8-A57D74CB3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7265ACC-1119-AAAA-F552-2BDE60BF1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79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6455-C327-9FF9-90E7-370B1CBA2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3B8B266E-F52A-A65A-D1AC-0D669AEE5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DC0F8C-7C96-E9DE-1EC0-E1CF932ED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2DC34F-B624-8A86-4601-B6149D26B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36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37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88A16-E73B-9E72-0895-ACF22C42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B56023-B1E7-8140-A448-3BE38A1D1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E78ADF-A715-2D9D-3461-C344E8769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A0C03-B5DA-3A2A-78B1-7216E3AEA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29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CC1C-DC5A-BD68-0AB1-4ECE8A21E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19E91840-C027-8858-39A5-99966D95E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B1523C6-195F-6795-A439-3FC93C359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A26B04D-314E-B886-C534-1DB2B2175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53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2DEA5-FC34-4AAA-F784-D810978F3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79E4A3-3BEB-8C6A-475A-1439A744C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8D8B95-C9AB-2DDA-0744-7E8C6580E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D9B615-0C87-646E-4CA2-EE6D78E90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68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FA058-471D-4FFB-8372-3559F7C86DB7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57174-64C5-4919-8608-FF00C64CBE00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DCBA4-C353-47EC-8241-18A0DA3A5C1B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51742-82EB-42D7-BB6E-B395D51B875F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44F69-8BBE-4C0B-965F-D17F50C8E650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90ADF-DE55-4142-8D04-EBD4B8F74FFD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A890C-6452-49A1-B0D9-AA8036D5237E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214" name="Espaço reservado para o número do slid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623B0F-75CC-4C46-A6C5-4A410D901FCD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cxnSp>
        <p:nvCxnSpPr>
          <p:cNvPr id="148" name="Conector re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04F1B8F-DFE3-4BF7-B882-95DE566932B5}" type="datetime1">
              <a:rPr lang="pt-BR" noProof="0" smtClean="0"/>
              <a:t>20/06/2025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Validação de cadastramento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Validando cadastramentos de benefícios por placas dos conjuntos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600" dirty="0"/>
              <a:t>Conjunto 6587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106681"/>
            <a:ext cx="8610600" cy="701040"/>
          </a:xfrm>
        </p:spPr>
        <p:txBody>
          <a:bodyPr rtlCol="0"/>
          <a:lstStyle/>
          <a:p>
            <a:pPr rtl="0"/>
            <a:r>
              <a:rPr lang="pt-BR" dirty="0" err="1"/>
              <a:t>Viavante</a:t>
            </a:r>
            <a:r>
              <a:rPr lang="pt-BR" dirty="0"/>
              <a:t> – placa BCV4C92 – conjunto 6587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0700" y="4709479"/>
            <a:ext cx="9601200" cy="1462722"/>
          </a:xfrm>
        </p:spPr>
        <p:txBody>
          <a:bodyPr rtlCol="0"/>
          <a:lstStyle/>
          <a:p>
            <a:pPr rtl="0"/>
            <a:r>
              <a:rPr lang="pt-BR" dirty="0"/>
              <a:t>Nota-se benefício de CASCO (VEÍCULO) sem SEGURO DE VIDA (MOTORISTA), porém a placa está corretamente cadastrada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BCF8B6-12B7-CD97-963E-7DFDCE42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915512"/>
            <a:ext cx="11544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5CD42-0BEA-75EC-4927-5570A5943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CCD2-77B9-9A53-277F-A5DC06C8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06681"/>
            <a:ext cx="8610600" cy="701040"/>
          </a:xfrm>
        </p:spPr>
        <p:txBody>
          <a:bodyPr rtlCol="0"/>
          <a:lstStyle/>
          <a:p>
            <a:pPr rtl="0"/>
            <a:r>
              <a:rPr lang="pt-BR" dirty="0" err="1"/>
              <a:t>Viavante</a:t>
            </a:r>
            <a:r>
              <a:rPr lang="pt-BR" dirty="0"/>
              <a:t> – placa BCV4C92 – conjunto 6587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B8C45-07D8-5680-6933-583E8A10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3587115"/>
            <a:ext cx="9601200" cy="832485"/>
          </a:xfrm>
        </p:spPr>
        <p:txBody>
          <a:bodyPr rtlCol="0"/>
          <a:lstStyle/>
          <a:p>
            <a:r>
              <a:rPr lang="pt-BR" dirty="0"/>
              <a:t>Não há motoristas cadastrados no conjunto, mas há o nome do proprietário por placa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4DE3F4-A7C4-1915-AC6F-A49D7CC9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320165"/>
            <a:ext cx="9867900" cy="2266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11AD601-704F-4FB5-AF16-29C86F8F1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10" y="4419600"/>
            <a:ext cx="153373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0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9DDAE-FDF9-A291-38FE-EE8DE88F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A5F3A-E5A5-E1E6-1F80-B68EC1BE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7031"/>
            <a:ext cx="8610600" cy="701040"/>
          </a:xfrm>
        </p:spPr>
        <p:txBody>
          <a:bodyPr rtlCol="0"/>
          <a:lstStyle/>
          <a:p>
            <a:pPr rtl="0"/>
            <a:r>
              <a:rPr lang="pt-BR" dirty="0" err="1"/>
              <a:t>Viavante</a:t>
            </a:r>
            <a:r>
              <a:rPr lang="pt-BR" dirty="0"/>
              <a:t> – placa AXP1378 – conjunto 6587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A1193-AC17-C026-A4C0-C2EE8FC9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4968559"/>
            <a:ext cx="9601200" cy="1462722"/>
          </a:xfrm>
        </p:spPr>
        <p:txBody>
          <a:bodyPr rtlCol="0"/>
          <a:lstStyle/>
          <a:p>
            <a:pPr rtl="0"/>
            <a:r>
              <a:rPr lang="pt-BR" dirty="0"/>
              <a:t>Nota-se benefício de CASCO (VEÍCULO) sem SEGURO DE VIDA (MOTORISTA), porém a placa está corretamente cadastrada</a:t>
            </a:r>
          </a:p>
          <a:p>
            <a:pPr rtl="0"/>
            <a:r>
              <a:rPr lang="pt-BR" dirty="0"/>
              <a:t>Não há motoristas cadastrados na placa (nem no conjunto)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D30B9-E94A-C0A6-64D4-820DA2CD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758071"/>
            <a:ext cx="1178407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9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Conjunto 6587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Nesse conjunto não há informações de motoristas cadastrados;</a:t>
            </a:r>
          </a:p>
          <a:p>
            <a:pPr rtl="0"/>
            <a:r>
              <a:rPr lang="pt-BR" dirty="0"/>
              <a:t>Consta apenas o nome do contratante (beneficiário), que também é encontrado no contrato em (Augusto Zimmerman);</a:t>
            </a:r>
          </a:p>
          <a:p>
            <a:r>
              <a:rPr lang="pt-BR" dirty="0"/>
              <a:t>Nesse conjunto não há informações de seguro de vida e de seguro de vida de motoristas cadastrados.</a:t>
            </a:r>
          </a:p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Informações adicionais</a:t>
            </a: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1983C-A4F9-5C54-EC82-631EE205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D17BD-C59B-1108-74C5-28C391A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600" dirty="0"/>
              <a:t>Outros conjuntos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E7B6E-278A-F352-F5B3-343CC44AD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Conjuntos que contenham o benefício de CASCO (VEÍCULO)</a:t>
            </a:r>
          </a:p>
        </p:txBody>
      </p:sp>
    </p:spTree>
    <p:extLst>
      <p:ext uri="{BB962C8B-B14F-4D97-AF65-F5344CB8AC3E}">
        <p14:creationId xmlns:p14="http://schemas.microsoft.com/office/powerpoint/2010/main" val="355008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7EED2-FAEF-268D-205A-5E0525B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6B3C-121E-388C-D102-22152C23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06681"/>
            <a:ext cx="8610600" cy="70104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/>
              <a:t>Viavante</a:t>
            </a:r>
            <a:r>
              <a:rPr lang="pt-BR" dirty="0"/>
              <a:t> – conjuntos com CASCO (VEÍCULO)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B3931-F9C5-973B-0DF7-1661337C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036639"/>
            <a:ext cx="9601200" cy="548321"/>
          </a:xfrm>
        </p:spPr>
        <p:txBody>
          <a:bodyPr rtlCol="0"/>
          <a:lstStyle/>
          <a:p>
            <a:r>
              <a:rPr lang="pt-BR" dirty="0"/>
              <a:t>Assim como o 6587, há vários outros conjuntos sem motoristas cadastrados: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A3EB6D-1B3C-3692-154B-FE796B6F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03" y="1478280"/>
            <a:ext cx="8754697" cy="459169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0DA5E6B-799A-15F5-D2CA-1AFF69B80227}"/>
              </a:ext>
            </a:extLst>
          </p:cNvPr>
          <p:cNvSpPr/>
          <p:nvPr/>
        </p:nvSpPr>
        <p:spPr>
          <a:xfrm>
            <a:off x="7467600" y="1478280"/>
            <a:ext cx="762000" cy="4465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58FD787-52BF-A32B-C237-C8C8501419CF}"/>
              </a:ext>
            </a:extLst>
          </p:cNvPr>
          <p:cNvSpPr txBox="1">
            <a:spLocks/>
          </p:cNvSpPr>
          <p:nvPr/>
        </p:nvSpPr>
        <p:spPr>
          <a:xfrm>
            <a:off x="960120" y="6309679"/>
            <a:ext cx="10546080" cy="548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Obs1: nenhum conjunto com benefício de CASCO (VEÍCULO) contém motoristas cadastrados</a:t>
            </a:r>
          </a:p>
        </p:txBody>
      </p:sp>
    </p:spTree>
    <p:extLst>
      <p:ext uri="{BB962C8B-B14F-4D97-AF65-F5344CB8AC3E}">
        <p14:creationId xmlns:p14="http://schemas.microsoft.com/office/powerpoint/2010/main" val="207046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28F5-6AC3-2E90-3F2E-87B3DBA86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2D82F-F0A2-D330-B107-DAE9D3F4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Informações adicionais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7897314-5C34-1363-0C21-65B19F82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De todos os 131.295 benefícios ativos da empresa apenas 13.630 possuem motoristas cadastrados (10%)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r>
              <a:rPr lang="pt-BR" dirty="0"/>
              <a:t>Exemplo de cadastramento de motorista no sistema (placa NDE2E95)</a:t>
            </a:r>
          </a:p>
          <a:p>
            <a:pPr rtl="0"/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DD62ED-539E-6101-BF6C-2D55AC3F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F4EC34-B46A-3C92-1848-63262290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5" y="1700086"/>
            <a:ext cx="4229690" cy="11526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E9F8EB-8F4B-C3DC-7349-4DB8E14FA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97" y="4173318"/>
            <a:ext cx="9697803" cy="1819529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3E40209-B7A6-0ACF-8590-6B8D0700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11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0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e de Diamante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7_TF03031015.potx" id="{77D3BC2D-D713-489A-9D26-88797065ABE8}" vid="{BA0F8EFF-EAFB-4EE1-B40D-8468E72F0BB1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grade de diamante empresarial (widescreen)</Template>
  <TotalTime>103</TotalTime>
  <Words>237</Words>
  <Application>Microsoft Office PowerPoint</Application>
  <PresentationFormat>Widescreen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Grade de Diamante 16:9</vt:lpstr>
      <vt:lpstr>Validação de cadastramento</vt:lpstr>
      <vt:lpstr>Conjunto 6587 </vt:lpstr>
      <vt:lpstr>Viavante – placa BCV4C92 – conjunto 6587</vt:lpstr>
      <vt:lpstr>Viavante – placa BCV4C92 – conjunto 6587</vt:lpstr>
      <vt:lpstr>Viavante – placa AXP1378 – conjunto 6587</vt:lpstr>
      <vt:lpstr>Conjunto 6587</vt:lpstr>
      <vt:lpstr>Outros conjuntos </vt:lpstr>
      <vt:lpstr>Viavante – conjuntos com CASCO (VEÍCULO)</vt:lpstr>
      <vt:lpstr>Informações adicionais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Roque Almeida</dc:creator>
  <cp:lastModifiedBy>Raphael Roque Almeida</cp:lastModifiedBy>
  <cp:revision>2</cp:revision>
  <dcterms:created xsi:type="dcterms:W3CDTF">2025-06-20T17:59:01Z</dcterms:created>
  <dcterms:modified xsi:type="dcterms:W3CDTF">2025-06-20T19:42:04Z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