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4" r:id="rId3"/>
    <p:sldId id="265" r:id="rId4"/>
    <p:sldId id="257" r:id="rId5"/>
    <p:sldId id="259" r:id="rId6"/>
    <p:sldId id="260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jovem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DA-4893-BBCF-E1A97FC9DB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DA-4893-BBCF-E1A97FC9DB1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DA-4893-BBCF-E1A97FC9DB1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DA-4893-BBCF-E1A97FC9DB1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DA-4893-BBCF-E1A97FC9DB15}"/>
              </c:ext>
            </c:extLst>
          </c:dPt>
          <c:cat>
            <c:strRef>
              <c:f>Planilha1!$A$2:$A$6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18</c:v>
                </c:pt>
                <c:pt idx="1">
                  <c:v>19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2DA-4893-BBCF-E1A97FC9D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idosos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CB-45E8-BD71-99A3987AA4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CB-45E8-BD71-99A3987AA4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CB-45E8-BD71-99A3987AA4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CB-45E8-BD71-99A3987AA402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66</c:v>
                </c:pt>
                <c:pt idx="1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0CB-45E8-BD71-99A3987AA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32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20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05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39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110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25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78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712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95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7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20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04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3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5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65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2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12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CD9A-0C37-4C01-A2AB-692FAE6080F8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D8AB-CE44-4900-A82E-BE120F0CF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98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7E563-9780-471C-95AE-3642BD6BA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235" y="1384917"/>
            <a:ext cx="10724225" cy="2243584"/>
          </a:xfrm>
        </p:spPr>
        <p:txBody>
          <a:bodyPr>
            <a:normAutofit fontScale="90000"/>
          </a:bodyPr>
          <a:lstStyle/>
          <a:p>
            <a:r>
              <a:rPr lang="pt-BR" dirty="0"/>
              <a:t>A Evolução da tecnologia </a:t>
            </a:r>
            <a:br>
              <a:rPr lang="pt-BR" dirty="0"/>
            </a:br>
            <a:r>
              <a:rPr lang="pt-BR" dirty="0"/>
              <a:t>na igreja católica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74209-9781-480F-94FA-0F5401DC7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Como esta sendo o acesso durante a pandemia </a:t>
            </a:r>
          </a:p>
        </p:txBody>
      </p:sp>
    </p:spTree>
    <p:extLst>
      <p:ext uri="{BB962C8B-B14F-4D97-AF65-F5344CB8AC3E}">
        <p14:creationId xmlns:p14="http://schemas.microsoft.com/office/powerpoint/2010/main" val="350942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02731-FE07-44CD-A7B9-D62C1678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GRAFICO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237266-8807-470B-B8BF-7E5F06B51A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8" y="1850102"/>
            <a:ext cx="5172722" cy="265975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E6E2AE5-D8DA-45CC-BF81-041DBED248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49" y="3793361"/>
            <a:ext cx="5400040" cy="220091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7ECDB1E-ABBC-4178-82BA-A0405DC05D88}"/>
              </a:ext>
            </a:extLst>
          </p:cNvPr>
          <p:cNvSpPr txBox="1"/>
          <p:nvPr/>
        </p:nvSpPr>
        <p:spPr>
          <a:xfrm>
            <a:off x="7625916" y="5994271"/>
            <a:ext cx="285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Fonte: Própria, 2021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38CDB4-FD51-4EF7-9BE5-0946042A5606}"/>
              </a:ext>
            </a:extLst>
          </p:cNvPr>
          <p:cNvSpPr txBox="1"/>
          <p:nvPr/>
        </p:nvSpPr>
        <p:spPr>
          <a:xfrm>
            <a:off x="2080334" y="4263635"/>
            <a:ext cx="285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Fonte: Própria, 2021</a:t>
            </a:r>
          </a:p>
        </p:txBody>
      </p:sp>
    </p:spTree>
    <p:extLst>
      <p:ext uri="{BB962C8B-B14F-4D97-AF65-F5344CB8AC3E}">
        <p14:creationId xmlns:p14="http://schemas.microsoft.com/office/powerpoint/2010/main" val="417437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E4D2221-9B50-498D-B6A2-39EF9A284A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09" y="717719"/>
            <a:ext cx="4514850" cy="1978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D58DB81-CACC-45DD-9221-506CCEFC60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32" y="4179792"/>
            <a:ext cx="4617720" cy="18364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625ED8-949F-4B10-A3E2-71DD2E5D1E6B}"/>
              </a:ext>
            </a:extLst>
          </p:cNvPr>
          <p:cNvSpPr txBox="1"/>
          <p:nvPr/>
        </p:nvSpPr>
        <p:spPr>
          <a:xfrm>
            <a:off x="7261932" y="5893101"/>
            <a:ext cx="285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Fonte: Própria, 2021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F6AF9E-C4E9-493C-A6B4-A92DA9B3B7CD}"/>
              </a:ext>
            </a:extLst>
          </p:cNvPr>
          <p:cNvSpPr txBox="1"/>
          <p:nvPr/>
        </p:nvSpPr>
        <p:spPr>
          <a:xfrm>
            <a:off x="2405846" y="2695744"/>
            <a:ext cx="285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Fonte: Própria, 2021</a:t>
            </a:r>
          </a:p>
        </p:txBody>
      </p:sp>
    </p:spTree>
    <p:extLst>
      <p:ext uri="{BB962C8B-B14F-4D97-AF65-F5344CB8AC3E}">
        <p14:creationId xmlns:p14="http://schemas.microsoft.com/office/powerpoint/2010/main" val="329605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81729C8-2279-4509-9092-5DFB9DDDF8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8" y="869494"/>
            <a:ext cx="4285615" cy="21183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733EF9A-4D05-4803-8585-BB4E86E79C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35" y="4099613"/>
            <a:ext cx="5064125" cy="17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8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7A378D-02FF-4EBE-9122-3C3471659B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2" y="811049"/>
            <a:ext cx="5593715" cy="22707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AE185D-E50E-441C-9642-8E4679A3BB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66" y="3868266"/>
            <a:ext cx="5400040" cy="21786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AEB9123-B0BD-40AA-B93A-3CD386D23BD2}"/>
              </a:ext>
            </a:extLst>
          </p:cNvPr>
          <p:cNvSpPr txBox="1"/>
          <p:nvPr/>
        </p:nvSpPr>
        <p:spPr>
          <a:xfrm>
            <a:off x="8398273" y="6324596"/>
            <a:ext cx="285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Fonte: Própria, 2021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9FF206-FF10-4055-B63E-604A99C4B3F9}"/>
              </a:ext>
            </a:extLst>
          </p:cNvPr>
          <p:cNvSpPr txBox="1"/>
          <p:nvPr/>
        </p:nvSpPr>
        <p:spPr>
          <a:xfrm>
            <a:off x="1512160" y="3351927"/>
            <a:ext cx="285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Fonte: Própria, 2021</a:t>
            </a:r>
          </a:p>
        </p:txBody>
      </p:sp>
    </p:spTree>
    <p:extLst>
      <p:ext uri="{BB962C8B-B14F-4D97-AF65-F5344CB8AC3E}">
        <p14:creationId xmlns:p14="http://schemas.microsoft.com/office/powerpoint/2010/main" val="307425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C00855-D3E5-4D2F-BA7C-F1A84FBB6E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14" y="866475"/>
            <a:ext cx="5445760" cy="23552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5D06042-0C39-4801-8404-E0E126A5DC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92" y="3871083"/>
            <a:ext cx="5400040" cy="259588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B227A01-2852-4408-86C8-EA3DF97CE1B5}"/>
              </a:ext>
            </a:extLst>
          </p:cNvPr>
          <p:cNvSpPr txBox="1"/>
          <p:nvPr/>
        </p:nvSpPr>
        <p:spPr>
          <a:xfrm>
            <a:off x="7066622" y="6220742"/>
            <a:ext cx="285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Fonte: Própria, 2021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5F24D7-8065-4983-85F0-0006A6A892DA}"/>
              </a:ext>
            </a:extLst>
          </p:cNvPr>
          <p:cNvSpPr txBox="1"/>
          <p:nvPr/>
        </p:nvSpPr>
        <p:spPr>
          <a:xfrm>
            <a:off x="2246049" y="3177055"/>
            <a:ext cx="285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Fonte: Própria, 2021</a:t>
            </a:r>
          </a:p>
        </p:txBody>
      </p:sp>
    </p:spTree>
    <p:extLst>
      <p:ext uri="{BB962C8B-B14F-4D97-AF65-F5344CB8AC3E}">
        <p14:creationId xmlns:p14="http://schemas.microsoft.com/office/powerpoint/2010/main" val="405278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FEA57FC1-897B-4C1B-BA6D-8D4D3A2C89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813286"/>
              </p:ext>
            </p:extLst>
          </p:nvPr>
        </p:nvGraphicFramePr>
        <p:xfrm>
          <a:off x="537371" y="944591"/>
          <a:ext cx="5400040" cy="315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F43BA43A-B7FA-4359-8596-8049959CC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718874"/>
              </p:ext>
            </p:extLst>
          </p:nvPr>
        </p:nvGraphicFramePr>
        <p:xfrm>
          <a:off x="5624275" y="735295"/>
          <a:ext cx="5400040" cy="315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21C297C-2EEE-4494-8367-6C5D21BE5BC0}"/>
              </a:ext>
            </a:extLst>
          </p:cNvPr>
          <p:cNvSpPr txBox="1"/>
          <p:nvPr/>
        </p:nvSpPr>
        <p:spPr>
          <a:xfrm>
            <a:off x="2317069" y="4181011"/>
            <a:ext cx="285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Fonte: Própria, 2021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5585EA-5391-4FB1-9F53-E017B3FC05AE}"/>
              </a:ext>
            </a:extLst>
          </p:cNvPr>
          <p:cNvSpPr txBox="1"/>
          <p:nvPr/>
        </p:nvSpPr>
        <p:spPr>
          <a:xfrm>
            <a:off x="7759081" y="4057900"/>
            <a:ext cx="285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Fonte: Própria, 2021</a:t>
            </a:r>
          </a:p>
        </p:txBody>
      </p:sp>
    </p:spTree>
    <p:extLst>
      <p:ext uri="{BB962C8B-B14F-4D97-AF65-F5344CB8AC3E}">
        <p14:creationId xmlns:p14="http://schemas.microsoft.com/office/powerpoint/2010/main" val="405396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7559D-850A-48AC-BD5D-A07F5699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3A0D90-8EB1-4F2F-B67D-3920555D886C}"/>
              </a:ext>
            </a:extLst>
          </p:cNvPr>
          <p:cNvSpPr txBox="1"/>
          <p:nvPr/>
        </p:nvSpPr>
        <p:spPr>
          <a:xfrm>
            <a:off x="973213" y="2583402"/>
            <a:ext cx="8610599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just">
              <a:spcBef>
                <a:spcPts val="600"/>
              </a:spcBef>
              <a:tabLst>
                <a:tab pos="457200" algn="l"/>
              </a:tabLst>
            </a:pPr>
            <a:r>
              <a:rPr lang="en-US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CHERUTI, Fernanda </a:t>
            </a:r>
            <a:r>
              <a:rPr lang="en-US" sz="16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Dewes</a:t>
            </a:r>
            <a:r>
              <a:rPr lang="en-US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. </a:t>
            </a:r>
            <a:r>
              <a:rPr lang="en-US" sz="16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A </a:t>
            </a:r>
            <a:r>
              <a:rPr lang="en-US" sz="1600" b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presença</a:t>
            </a:r>
            <a:r>
              <a:rPr lang="en-US" sz="16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da </a:t>
            </a:r>
            <a:r>
              <a:rPr lang="en-US" sz="1600" b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igreja</a:t>
            </a:r>
            <a:r>
              <a:rPr lang="en-US" sz="16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católica</a:t>
            </a:r>
            <a:r>
              <a:rPr lang="en-US" sz="16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nas</a:t>
            </a:r>
            <a:r>
              <a:rPr lang="en-US" sz="16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redes </a:t>
            </a:r>
            <a:r>
              <a:rPr lang="en-US" sz="1600" b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sociais</a:t>
            </a:r>
            <a:r>
              <a:rPr lang="en-US" sz="16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: Uma </a:t>
            </a:r>
            <a:r>
              <a:rPr lang="en-US" sz="1600" b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análise</a:t>
            </a:r>
            <a:r>
              <a:rPr lang="en-US" sz="16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das </a:t>
            </a:r>
            <a:r>
              <a:rPr lang="en-US" sz="1600" b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inserções</a:t>
            </a:r>
            <a:r>
              <a:rPr lang="en-US" sz="16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dos padres </a:t>
            </a:r>
            <a:r>
              <a:rPr lang="en-US" sz="1600" b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Fábio</a:t>
            </a:r>
            <a:r>
              <a:rPr lang="en-US" sz="16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de Melo, Marcelo Rossi e </a:t>
            </a:r>
            <a:r>
              <a:rPr lang="en-US" sz="1600" b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Reginaldo</a:t>
            </a:r>
            <a:r>
              <a:rPr lang="en-US" sz="16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Manzotti</a:t>
            </a:r>
            <a:r>
              <a:rPr lang="en-US" sz="16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no Facebook</a:t>
            </a:r>
            <a:r>
              <a:rPr lang="en-US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. Anais de </a:t>
            </a:r>
            <a:r>
              <a:rPr lang="en-US" sz="16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Resumos</a:t>
            </a:r>
            <a:r>
              <a:rPr lang="en-US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Expandidos</a:t>
            </a:r>
            <a:r>
              <a:rPr lang="en-US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do </a:t>
            </a:r>
            <a:r>
              <a:rPr lang="en-US" sz="16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Seminário</a:t>
            </a:r>
            <a:r>
              <a:rPr lang="en-US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Internacional</a:t>
            </a:r>
            <a:r>
              <a:rPr lang="en-US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Pesquisas</a:t>
            </a:r>
            <a:r>
              <a:rPr lang="en-US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em</a:t>
            </a:r>
            <a:r>
              <a:rPr lang="en-US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Midiatização</a:t>
            </a:r>
            <a:r>
              <a:rPr lang="en-US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e </a:t>
            </a:r>
            <a:r>
              <a:rPr lang="en-US" sz="16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Processos</a:t>
            </a:r>
            <a:r>
              <a:rPr lang="en-US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Sociais</a:t>
            </a:r>
            <a:r>
              <a:rPr lang="en-US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, v. 1, n. 2, 2019.</a:t>
            </a:r>
            <a:endParaRPr lang="pt-BR" sz="2400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pPr indent="-1270" algn="just">
              <a:spcBef>
                <a:spcPts val="600"/>
              </a:spcBef>
              <a:tabLst>
                <a:tab pos="457200" algn="l"/>
              </a:tabLst>
            </a:pPr>
            <a:r>
              <a:rPr lang="en-US" sz="1800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SILVA, Fernanda Pereira da. OLIVEIRA, Bruno Lucas Mendes de. HERRERA, </a:t>
            </a:r>
            <a:r>
              <a:rPr lang="en-US" sz="1800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Hernán</a:t>
            </a:r>
            <a:r>
              <a:rPr lang="en-US" sz="1800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Gutiérrez.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Igreja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católica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: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Difusão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dos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ensinamentos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do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evangelho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por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meio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das Redes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Sociais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. </a:t>
            </a:r>
            <a:r>
              <a:rPr lang="en-US" sz="1800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Revista</a:t>
            </a:r>
            <a:r>
              <a:rPr lang="en-US" sz="1800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800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Científica</a:t>
            </a:r>
            <a:r>
              <a:rPr lang="en-US" sz="1800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800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Multidisciplinar</a:t>
            </a:r>
            <a:r>
              <a:rPr lang="en-US" sz="1800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 14 </a:t>
            </a:r>
            <a:r>
              <a:rPr lang="en-US" sz="1800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Dezembro</a:t>
            </a:r>
            <a:r>
              <a:rPr lang="en-US" sz="1800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de 2020.</a:t>
            </a:r>
            <a:endParaRPr lang="pt-BR" sz="2400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pPr indent="-1270" algn="just">
              <a:spcBef>
                <a:spcPts val="600"/>
              </a:spcBef>
              <a:tabLst>
                <a:tab pos="457200" algn="l"/>
              </a:tabLst>
            </a:pPr>
            <a:r>
              <a:rPr lang="en-US" sz="1800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TAVARES, </a:t>
            </a:r>
            <a:r>
              <a:rPr lang="en-US" sz="1800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Manoel</a:t>
            </a:r>
            <a:r>
              <a:rPr lang="en-US" sz="1800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. 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Francisco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exorta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mais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uma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vez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: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precisamos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de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uma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igreja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livre, simples, “sempre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em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</a:t>
            </a:r>
            <a:r>
              <a:rPr lang="en-US" sz="1800" b="1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saída</a:t>
            </a:r>
            <a:r>
              <a:rPr lang="en-US" sz="1800" b="1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”</a:t>
            </a:r>
            <a:r>
              <a:rPr lang="en-US" sz="1800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. Vatican News. 30 de </a:t>
            </a:r>
            <a:r>
              <a:rPr lang="en-US" sz="1800" dirty="0" err="1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novembro</a:t>
            </a:r>
            <a:r>
              <a:rPr lang="en-US" sz="1800" dirty="0"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</a:rPr>
              <a:t> de 2019, 13:23.</a:t>
            </a:r>
            <a:endParaRPr lang="pt-BR" sz="2400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pPr indent="-1270" algn="just">
              <a:spcBef>
                <a:spcPts val="600"/>
              </a:spcBef>
              <a:tabLst>
                <a:tab pos="457200" algn="l"/>
              </a:tabLst>
            </a:pPr>
            <a:r>
              <a:rPr lang="en-US" sz="24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 </a:t>
            </a:r>
            <a:endParaRPr lang="pt-BR" sz="2400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8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043BB-8C7E-49F7-B662-9EBAB26A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B80917-44E8-465C-BC5D-04DCD6C3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Pandemia </a:t>
            </a:r>
          </a:p>
          <a:p>
            <a:r>
              <a:rPr lang="pt-BR" dirty="0"/>
              <a:t>INTERNET</a:t>
            </a:r>
          </a:p>
          <a:p>
            <a:r>
              <a:rPr lang="pt-BR" dirty="0"/>
              <a:t>REDE SOCIAIS</a:t>
            </a:r>
          </a:p>
          <a:p>
            <a:r>
              <a:rPr lang="pt-BR" dirty="0"/>
              <a:t>Transmissões 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04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17D8A-720F-4F40-9528-8161AFF4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4DF7C-6222-4241-B72F-E7C1995C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TECNOLOGIA NA IGREJA </a:t>
            </a:r>
          </a:p>
          <a:p>
            <a:r>
              <a:rPr lang="pt-BR" dirty="0"/>
              <a:t>INTERNET</a:t>
            </a:r>
          </a:p>
          <a:p>
            <a:r>
              <a:rPr lang="pt-BR" dirty="0"/>
              <a:t>REDE SOCIAIS</a:t>
            </a:r>
          </a:p>
          <a:p>
            <a:r>
              <a:rPr lang="pt-BR" dirty="0"/>
              <a:t>CELEBRAÇÃO ou MISSA </a:t>
            </a:r>
          </a:p>
          <a:p>
            <a:r>
              <a:rPr lang="pt-BR" dirty="0"/>
              <a:t>Respostas das perguntas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99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67FB7-12C6-4A50-8B67-0114EA05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Missa de antigamente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78D6A8-D80F-40E8-B87A-323F77EDF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8" y="1997475"/>
            <a:ext cx="4487662" cy="4487662"/>
          </a:xfrm>
          <a:prstGeom prst="rect">
            <a:avLst/>
          </a:prstGeom>
        </p:spPr>
      </p:pic>
      <p:pic>
        <p:nvPicPr>
          <p:cNvPr id="1026" name="Picture 2" descr="Folheto Litúrgico do mês de fevereiro 2014">
            <a:extLst>
              <a:ext uri="{FF2B5EF4-FFF2-40B4-BE49-F238E27FC236}">
                <a16:creationId xmlns:a16="http://schemas.microsoft.com/office/drawing/2014/main" id="{31050084-CFB6-45E7-A6F3-78B734E26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828796"/>
            <a:ext cx="60769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4D7736E-63CA-4A55-9ADB-8F5C5E509ECE}"/>
              </a:ext>
            </a:extLst>
          </p:cNvPr>
          <p:cNvSpPr txBox="1"/>
          <p:nvPr/>
        </p:nvSpPr>
        <p:spPr>
          <a:xfrm>
            <a:off x="8398273" y="6324596"/>
            <a:ext cx="285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Fonte: Própria, 2021</a:t>
            </a:r>
          </a:p>
        </p:txBody>
      </p:sp>
    </p:spTree>
    <p:extLst>
      <p:ext uri="{BB962C8B-B14F-4D97-AF65-F5344CB8AC3E}">
        <p14:creationId xmlns:p14="http://schemas.microsoft.com/office/powerpoint/2010/main" val="169881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56331-7FDB-4D91-AE0F-A779228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Missa nos dias de hoje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D4344-242B-4B6E-AF41-E19D36D21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na minha paroquia acontece assim</a:t>
            </a:r>
          </a:p>
          <a:p>
            <a:r>
              <a:rPr lang="pt-BR" dirty="0"/>
              <a:t>Hoje com data show </a:t>
            </a:r>
          </a:p>
          <a:p>
            <a:r>
              <a:rPr lang="pt-BR" dirty="0"/>
              <a:t>Ritos iniciais </a:t>
            </a:r>
          </a:p>
          <a:p>
            <a:r>
              <a:rPr lang="pt-BR" dirty="0"/>
              <a:t>Liturgia da palavra </a:t>
            </a:r>
          </a:p>
          <a:p>
            <a:r>
              <a:rPr lang="pt-BR" dirty="0"/>
              <a:t>Liturgia da eucaristia  </a:t>
            </a:r>
          </a:p>
          <a:p>
            <a:r>
              <a:rPr lang="pt-BR" dirty="0"/>
              <a:t>Ritos finais </a:t>
            </a:r>
          </a:p>
          <a:p>
            <a:r>
              <a:rPr lang="pt-BR" dirty="0"/>
              <a:t>AVISOS 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61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2796B-92D2-42A4-9135-7CEFD460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Pagina Facebook com transmissão da missa e adoração a que toda Quinta feira </a:t>
            </a:r>
          </a:p>
          <a:p>
            <a:r>
              <a:rPr lang="pt-BR" dirty="0"/>
              <a:t>Pagina Instagram como missa ou celebrações sendo transmitidas junto com os avisos sobre as programação da igreja como por exemplo aqui na minha paroquia tem missa Quarta e adoração junto com terço da misericórdia que a conte-se toda Quinta Feira   </a:t>
            </a:r>
          </a:p>
          <a:p>
            <a:r>
              <a:rPr lang="pt-BR" dirty="0"/>
              <a:t>Canal Youtube como missa sendo transmitidas tanto as missa ou celebrações quantos as adorações juntamente com o terço da misericórdia que toda Quinta feira </a:t>
            </a:r>
          </a:p>
          <a:p>
            <a:r>
              <a:rPr lang="pt-BR" dirty="0"/>
              <a:t>WhatsApp como grupos por exemplo (o de ministro e de acolito e coroinha)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5A014ED-4B74-4497-B7BC-729DB719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sociais </a:t>
            </a:r>
          </a:p>
        </p:txBody>
      </p:sp>
    </p:spTree>
    <p:extLst>
      <p:ext uri="{BB962C8B-B14F-4D97-AF65-F5344CB8AC3E}">
        <p14:creationId xmlns:p14="http://schemas.microsoft.com/office/powerpoint/2010/main" val="205388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638B8-669E-40E6-8C81-A603F5B3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DURANTE A PANDEMIA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A40FE2-DFE7-4BE8-99BA-71CED468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MISSA </a:t>
            </a:r>
          </a:p>
          <a:p>
            <a:r>
              <a:rPr lang="pt-BR" dirty="0"/>
              <a:t>NOVENA </a:t>
            </a:r>
          </a:p>
          <a:p>
            <a:r>
              <a:rPr lang="pt-BR" dirty="0"/>
              <a:t>TERÇO da misericórdia </a:t>
            </a:r>
          </a:p>
          <a:p>
            <a:r>
              <a:rPr lang="pt-BR" dirty="0"/>
              <a:t>ADORAÇÃO ao santíssimo  sacramento </a:t>
            </a:r>
          </a:p>
        </p:txBody>
      </p:sp>
    </p:spTree>
    <p:extLst>
      <p:ext uri="{BB962C8B-B14F-4D97-AF65-F5344CB8AC3E}">
        <p14:creationId xmlns:p14="http://schemas.microsoft.com/office/powerpoint/2010/main" val="358684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C9640-63B5-4195-8FFE-4D4A07D3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79613"/>
            <a:ext cx="8610600" cy="1293028"/>
          </a:xfrm>
        </p:spPr>
        <p:txBody>
          <a:bodyPr/>
          <a:lstStyle/>
          <a:p>
            <a:r>
              <a:rPr lang="pt-BR" dirty="0"/>
              <a:t>TRANSMITIDA ONDE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55DD12-0716-40C3-B392-007BF75C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FACEBOOK</a:t>
            </a:r>
          </a:p>
          <a:p>
            <a:r>
              <a:rPr lang="pt-BR" dirty="0"/>
              <a:t>YOUTUBE</a:t>
            </a:r>
          </a:p>
          <a:p>
            <a:r>
              <a:rPr lang="pt-BR" dirty="0"/>
              <a:t>INSTAGREN </a:t>
            </a:r>
          </a:p>
          <a:p>
            <a:r>
              <a:rPr lang="pt-BR" dirty="0"/>
              <a:t>Youtube </a:t>
            </a:r>
          </a:p>
        </p:txBody>
      </p:sp>
    </p:spTree>
    <p:extLst>
      <p:ext uri="{BB962C8B-B14F-4D97-AF65-F5344CB8AC3E}">
        <p14:creationId xmlns:p14="http://schemas.microsoft.com/office/powerpoint/2010/main" val="405944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7A350-282A-4C25-8342-4A5EA56B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A6133-74FE-4B6C-B1B1-64B5F150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Analisar pontos positivos e negativos da transmissões para isso vou utilizar uma pesquisa para ver como os fies fizeram para acompanha AS MISSA OU CELEBRAÇÕES  </a:t>
            </a:r>
          </a:p>
          <a:p>
            <a:r>
              <a:rPr lang="pt-BR" dirty="0"/>
              <a:t>E COMO OS FIES MAIS VELHOS FEZ PARA ACOMAPANHAR A MISSA OU CELEBRAÇÕES </a:t>
            </a:r>
          </a:p>
        </p:txBody>
      </p:sp>
    </p:spTree>
    <p:extLst>
      <p:ext uri="{BB962C8B-B14F-4D97-AF65-F5344CB8AC3E}">
        <p14:creationId xmlns:p14="http://schemas.microsoft.com/office/powerpoint/2010/main" val="115004259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13221</TotalTime>
  <Words>408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Times</vt:lpstr>
      <vt:lpstr>Trilha de Vapor</vt:lpstr>
      <vt:lpstr>A Evolução da tecnologia  na igreja católica </vt:lpstr>
      <vt:lpstr>INTRODUÇÃO</vt:lpstr>
      <vt:lpstr>OBJETIVO</vt:lpstr>
      <vt:lpstr>Missa de antigamente </vt:lpstr>
      <vt:lpstr>Missa nos dias de hoje </vt:lpstr>
      <vt:lpstr>Rede sociais </vt:lpstr>
      <vt:lpstr>DURANTE A PANDEMIA </vt:lpstr>
      <vt:lpstr>TRANSMITIDA ONDE ?</vt:lpstr>
      <vt:lpstr>Metodologia </vt:lpstr>
      <vt:lpstr>GRAFICO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Evolução da tecnologia na igreja</dc:title>
  <dc:creator>Jessica Almeida de Olivera</dc:creator>
  <cp:lastModifiedBy>Jessica Almeida de Olivera</cp:lastModifiedBy>
  <cp:revision>7</cp:revision>
  <dcterms:created xsi:type="dcterms:W3CDTF">2021-10-19T17:16:13Z</dcterms:created>
  <dcterms:modified xsi:type="dcterms:W3CDTF">2021-12-10T14:47:02Z</dcterms:modified>
</cp:coreProperties>
</file>