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9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7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7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0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3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90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6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5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78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0D20080-DD7E-4856-BBD4-72387A527A25}" type="datetimeFigureOut">
              <a:rPr lang="pt-BR" smtClean="0"/>
              <a:t>09/03/2021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106462E-8284-4C68-87B8-D89DCE429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621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A879F-15D5-4347-A51C-7B08F208B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Evolução dos computadores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BB68E-DD6A-42B9-9653-97E325430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Jessica almeida de oliveira</a:t>
            </a:r>
          </a:p>
        </p:txBody>
      </p:sp>
    </p:spTree>
    <p:extLst>
      <p:ext uri="{BB962C8B-B14F-4D97-AF65-F5344CB8AC3E}">
        <p14:creationId xmlns:p14="http://schemas.microsoft.com/office/powerpoint/2010/main" val="403970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5493-7055-4C3C-AF56-336C2D5D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EVOLUÇÃO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AB0AFD6-64DA-4C27-821B-D29AE23F1AF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3480" y="1949219"/>
            <a:ext cx="9783763" cy="4206875"/>
          </a:xfrm>
        </p:spPr>
        <p:txBody>
          <a:bodyPr/>
          <a:lstStyle/>
          <a:p>
            <a:r>
              <a:rPr lang="pt-BR" dirty="0"/>
              <a:t>Ates de chegada dos computadores na nossa messa ele teve que para por diversas transformação durante o tempo teve vários tipo de maquinas que se denominava computador . Computador que era na época  de uso restrito e usava  exclusivamente era para uso comercial veremos agora onde tudo começou </a:t>
            </a:r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7DE45189-E511-4A31-B3FE-AD2498CE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54" y="3696435"/>
            <a:ext cx="5018813" cy="203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9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33945-F67E-4EE9-9E89-52C00B89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Primeira geração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11A29EF6-19EF-405E-AECE-7385E38FE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54" y="2247423"/>
            <a:ext cx="4726943" cy="36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5AB8480-AE21-4C6C-B515-8EE46A0EB69F}"/>
              </a:ext>
            </a:extLst>
          </p:cNvPr>
          <p:cNvSpPr txBox="1"/>
          <p:nvPr/>
        </p:nvSpPr>
        <p:spPr>
          <a:xfrm>
            <a:off x="5796697" y="2504333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eniac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circuitos e válvula eletrônica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uso restrito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grande consumo de energia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problemas frequente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ele ocupava uma sala inteira e devido ao calor queimava com frequência </a:t>
            </a:r>
          </a:p>
        </p:txBody>
      </p:sp>
    </p:spTree>
    <p:extLst>
      <p:ext uri="{BB962C8B-B14F-4D97-AF65-F5344CB8AC3E}">
        <p14:creationId xmlns:p14="http://schemas.microsoft.com/office/powerpoint/2010/main" val="18108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7DC9-2B49-443A-890C-8289CAF6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Segunda geração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CC2E0D-6FE1-40C3-A621-9C5C849F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85047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Era feito de transistores era um computadores  tinha dimensões maiores e que substitui  a válvula eletrônica</a:t>
            </a:r>
          </a:p>
          <a:p>
            <a:r>
              <a:rPr lang="pt-BR" dirty="0"/>
              <a:t>usa no comercio </a:t>
            </a:r>
          </a:p>
          <a:p>
            <a:r>
              <a:rPr lang="pt-BR" dirty="0"/>
              <a:t>era quando e mais lento</a:t>
            </a:r>
          </a:p>
          <a:p>
            <a:r>
              <a:rPr lang="pt-BR" dirty="0"/>
              <a:t>usa o transistor </a:t>
            </a:r>
          </a:p>
          <a:p>
            <a:r>
              <a:rPr lang="pt-BR" dirty="0"/>
              <a:t>tinha problema  frequentes </a:t>
            </a:r>
          </a:p>
        </p:txBody>
      </p:sp>
      <p:pic>
        <p:nvPicPr>
          <p:cNvPr id="2052" name="Picture 4" descr="Image for post">
            <a:extLst>
              <a:ext uri="{FF2B5EF4-FFF2-40B4-BE49-F238E27FC236}">
                <a16:creationId xmlns:a16="http://schemas.microsoft.com/office/drawing/2014/main" id="{76E65F41-B8BA-4D5B-AED7-78CE5B016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55" y="2663072"/>
            <a:ext cx="2381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63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F95E9-3D59-41C6-9ABA-781CE675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Terceira geração</a:t>
            </a:r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2369850D-B6C5-495C-8F8A-FF3B2040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0" y="2248084"/>
            <a:ext cx="5303390" cy="397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CAD2DB-A536-480E-B87B-D9EBC364E0AE}"/>
              </a:ext>
            </a:extLst>
          </p:cNvPr>
          <p:cNvSpPr txBox="1"/>
          <p:nvPr/>
        </p:nvSpPr>
        <p:spPr>
          <a:xfrm>
            <a:off x="6492258" y="2551837"/>
            <a:ext cx="5155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possou a  usa o circuito integrado foi o substitui o transistores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Circuito intrigado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Diminui de tamanho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Tem maior capacidade de processamento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 um computador pessoal</a:t>
            </a:r>
          </a:p>
          <a:p>
            <a:r>
              <a:rPr lang="pt-BR" dirty="0"/>
              <a:t>Quanto mais os computadores diminuía a capacidade dele alimenta junto com velocidade</a:t>
            </a:r>
          </a:p>
        </p:txBody>
      </p:sp>
    </p:spTree>
    <p:extLst>
      <p:ext uri="{BB962C8B-B14F-4D97-AF65-F5344CB8AC3E}">
        <p14:creationId xmlns:p14="http://schemas.microsoft.com/office/powerpoint/2010/main" val="181342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438E7-0721-4D9D-A14E-B3BC0856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Quarta geração</a:t>
            </a: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288A8153-8850-4B56-BF2E-EB38C8E2C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30" y="2539938"/>
            <a:ext cx="381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A2FB97-B1F9-456B-B46E-D85B4B5AB945}"/>
              </a:ext>
            </a:extLst>
          </p:cNvPr>
          <p:cNvSpPr txBox="1"/>
          <p:nvPr/>
        </p:nvSpPr>
        <p:spPr>
          <a:xfrm>
            <a:off x="5106880" y="2539938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 o tempos os computadores diminuem de tamanho </a:t>
            </a:r>
          </a:p>
          <a:p>
            <a:r>
              <a:rPr lang="pt-BR" dirty="0"/>
              <a:t>surge os multiprocessador computadores cada vez menores </a:t>
            </a:r>
          </a:p>
          <a:p>
            <a:r>
              <a:rPr lang="pt-BR" dirty="0"/>
              <a:t>mais com a capacidade de processar os dados e a velocidade </a:t>
            </a:r>
          </a:p>
          <a:p>
            <a:r>
              <a:rPr lang="pt-BR" dirty="0"/>
              <a:t>cada vez mais rápida e com gasto energia cada vez menor ou seja gastava menos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integrado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Processadores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Planilhas eletrônica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Gráficos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Banco de dados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Gerencia de comunicação</a:t>
            </a:r>
          </a:p>
        </p:txBody>
      </p:sp>
    </p:spTree>
    <p:extLst>
      <p:ext uri="{BB962C8B-B14F-4D97-AF65-F5344CB8AC3E}">
        <p14:creationId xmlns:p14="http://schemas.microsoft.com/office/powerpoint/2010/main" val="143404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7B0D1-A136-4760-B18A-29552834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Quinta geração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DD7EF1-8AD2-44DE-9A6E-2BE98750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Surgimento dos supercomputadores</a:t>
            </a:r>
          </a:p>
          <a:p>
            <a:r>
              <a:rPr lang="pt-BR" dirty="0"/>
              <a:t>Os multimidia </a:t>
            </a:r>
          </a:p>
          <a:p>
            <a:r>
              <a:rPr lang="pt-BR" dirty="0"/>
              <a:t>A robótica</a:t>
            </a:r>
          </a:p>
          <a:p>
            <a:r>
              <a:rPr lang="pt-BR" dirty="0"/>
              <a:t>E internet cada vez mais  sendo usado na coisa nos eletrônicos como as </a:t>
            </a:r>
          </a:p>
          <a:p>
            <a:r>
              <a:rPr lang="pt-BR" dirty="0"/>
              <a:t>Tvs smart </a:t>
            </a:r>
          </a:p>
          <a:p>
            <a:r>
              <a:rPr lang="pt-BR" dirty="0"/>
              <a:t>Relógios digitais 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91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for post">
            <a:extLst>
              <a:ext uri="{FF2B5EF4-FFF2-40B4-BE49-F238E27FC236}">
                <a16:creationId xmlns:a16="http://schemas.microsoft.com/office/drawing/2014/main" id="{03C5A49D-B045-4031-A0B2-60023228D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29" y="726073"/>
            <a:ext cx="10152342" cy="346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65E76-3BC3-4E03-A456-ED21A066A855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https://www.youtube.com/watch?v=mFdUqqwzbVs&amp;t=179s</a:t>
            </a:r>
          </a:p>
        </p:txBody>
      </p:sp>
    </p:spTree>
    <p:extLst>
      <p:ext uri="{BB962C8B-B14F-4D97-AF65-F5344CB8AC3E}">
        <p14:creationId xmlns:p14="http://schemas.microsoft.com/office/powerpoint/2010/main" val="2603314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Evolução dos computadores</Template>
  <TotalTime>36</TotalTime>
  <Words>255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Em Tiras</vt:lpstr>
      <vt:lpstr>Evolução dos computadores</vt:lpstr>
      <vt:lpstr> EVOLUÇÃO</vt:lpstr>
      <vt:lpstr>Primeira geração</vt:lpstr>
      <vt:lpstr>Segunda geração </vt:lpstr>
      <vt:lpstr>Terceira geração</vt:lpstr>
      <vt:lpstr>Quarta geração</vt:lpstr>
      <vt:lpstr>Quinta geração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Evolução dos computadores</dc:title>
  <dc:creator>Jessica Almeida de Olivera</dc:creator>
  <cp:lastModifiedBy>Jessica Almeida de Olivera</cp:lastModifiedBy>
  <cp:revision>4</cp:revision>
  <dcterms:created xsi:type="dcterms:W3CDTF">2021-03-09T12:14:49Z</dcterms:created>
  <dcterms:modified xsi:type="dcterms:W3CDTF">2021-03-09T17:26:47Z</dcterms:modified>
</cp:coreProperties>
</file>