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7" d="100"/>
          <a:sy n="77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91659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59510AB4-2E2D-12FD-7D0F-C42093AA00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26449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59510AB4-2E2D-12FD-7D0F-C42093AA00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EA479CE2-57B3-D17E-8C35-74BC4905A3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5980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EA479CE2-57B3-D17E-8C35-74BC4905A3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022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26c119a-76ab-4c26-aaa6-aeb75148def5}">
  <we:reference id="WA200003233" version="2.0.0.3" store="pt-BR" storeType="OMEX"/>
  <we:alternateReferences/>
  <we:properties>
    <we:property name="Microsoft.Office.CampaignId" value="&quot;none&quot;"/>
    <we:property name="reportUrl" value="&quot;/groups/me/reports/0d3843c6-21a2-4016-a3b2-3f3815cdf2a7/d2ed4834249c43dcc194?bookmarkGuid=bdb4283f-1c4e-4eaf-bc20-ae634c908b0c&amp;bookmarkUsage=1&amp;ctid=de30b897-eadd-4911-b7b1-2e8118c5093d&amp;fromEntryPoint=export&quot;"/>
    <we:property name="reportState" value="&quot;CONNECTED&quot;"/>
    <we:property name="artifactViewState" value="&quot;live&quot;"/>
    <we:property name="reportEmbeddedTime" value="&quot;2024-09-21T15:17:19.597Z&quot;"/>
    <we:property name="creatorSessionId" value="&quot;32a61f12-fab3-43a0-934c-806345372509&quot;"/>
    <we:property name="creatorUserId" value="&quot;10032002634FD64B&quot;"/>
    <we:property name="creatorTenantId" value="&quot;de30b897-eadd-4911-b7b1-2e8118c5093d&quot;"/>
    <we:property name="pageDisplayName" value="&quot;Página 1&quot;"/>
    <we:property name="pageName" value="&quot;d2ed4834249c43dcc194&quot;"/>
    <we:property name="reportName" value="&quot;Dashboard Vendas Bootcamp DIO&quot;"/>
    <we:property name="isVisualContainerHeaderHidden" value="false"/>
    <we:property name="isFiltersActionButtonVisible" value="true"/>
    <we:property name="initialStateBookmark" value="&quot;H4sIAAAAAAAAA+1YzXLbNhB+FQ0uucga/kqkb7LiTju2E03k8SWjyYDASkYKEwwAulY9eqG+Rl+sC5BSLFm2PE7StB7rRO4uF9/ufvgI6pZwYSpJF+/oFZBD8lvJBaNc6U5IuqRsjEfv35+cDT+cfHo3PDtGs6qsUKUhh7fEUj0HeyFMTaVLgcaP0y6hUo7p3N3NqDTQJRVoo0oqxZ/QBKPL6hqWXQI3lVSaupQTSy24tNcYjve4dtiLcUXKrLiGCTDbWHkEPMniJEpylsScsTBPMMw0AR7ZzhCX2i8/UqWlosRlnI3SsBhEcU4zynkaZhCEqbPPhLRtSLE4vqk0Voc1LyrXlRFinSuN7ZLEV6HBNKBvyUjJ+spfHW/YJ6rWDD7AzLtKK+wCM81ESUsmXFOW2JCxVtgu78FLXjPrzZfqj5EGXJSTw2DZXeMY8mt8Gq3bIIbzuYY5te3t8Q9B2JlQCY31l7ps5xPcxztFixHlXLbz/zqK86aMSsDokmrr+FV8xkG6tuNDSnPQRwvf+bdCrygQdbeA/9Rql9MVRzH48x0WtiRp4H9/VkyXzhUmLMlYVsxmOU9mszBI0+SVvk9C6ObZGWMXYGuo4TMobCxlvwMf4iP/fSo/VvnPpXOaBzxLozAdQNQvgn5KYb8a/z9UsPuvbr8JzK+gfOb2+1WApppdLk7hGuR9MGv/fdcKwgXVonmve+DPLKg9mayTkY0a37oTgwu7g6e9/lIL2uHQ4dTSJlVbChmW6tGmPDacl9yXs7//Mjsas1f4mKwNbk3gDXN3it9+PXnJnW0Z97KLbOnTqngAcV4EwSAZ5GnSp4O4v/9Q8qpGr2r0zWpkJB5q9Ib+kCvA71T/WYjLeMZVDToBjV9x7wZPyFtyKpCkTe4LKmuX9s0RNYK9QURLz/EHJM2Hm1dBewlFrgXNbztamtV/FM18tZL+ajVzPDVL92Tj/VKDXiBmH/EVa88h6a1R9nZg6LnmYjJh8H0qaWUc8d2/JWji4Ms/gYV5xiH8VKGIOADntJDwKSsCGkIcH8z6WXKQMKAHGUujg6LoD9Iij/OARduHymbwHt1YlOUKmqPCN1TsO/1AyZvrYJBWyrqyVs1YbbmylrJL2KWQXEPp27Md8nHn1o6CMD5dVXWu5qgtd8p6co7kgRzTVi8G/SxKgzTJYZDHEMQsKLhL8aiaWbixhbrZPE75326BU7U1FWUwpiXsEDrPYw58j9g53MSvgWAEcuWJ8c3bf/kPt8y7DFcUAAA=&quot;"/>
    <we:property name="bookmark" value="&quot;H4sIAAAAAAAAA+1YzW7jNhB+lUCXvTiGfm0pt6w3RYumhVEHuSyMYkSOHG4ZUktRadzAL7Sv0RfrkJK9sePEi2zbbYP4JM2Mht/MfPxM6S7goqklLH+GawxOgh8UFwy4NkdRMAhUZ2RlnI2qohilEU9ZlRYwTsirayu0aoKTu8CCWaC9FE0L0mUi4/v5IAApp7BwdxXIBgdBjabRCqT4A7tgclnT4moQ4G0ttQGXcmbBokt7Q+F0TxCioVsRmBU3OENmOyuPkad5ksZpwdKEMxYVKYU1XYBHtjfEpfbLT7SyIBQt42wAUTmOkwJy4DyLcgyjzNkrIW0fUi7PbmtD1VHNy9o1Z0JYF9pQ12TgqzDYdKDvgomW7bW/Otuyz3RrGP6ClXcpK+ySMlVCgWLCNWVFDZkaTe3yHrrkLbPefKV/nxikRXlwEq4GGxyn/IaeJusuiNPFwuACbH979o8gPJqBxM76Xav6+YQP8c7J0gi1kP38P4/ioiujFji5AmMdv8oPNEjXdnpIG47m7dJ3/p0wawrEgx3g37Ta1XzNUQr+cI+FPUk6+H8/K+Yr54pSluYsL6uq4GlVRWGWpa/0/SKEbp5HU+oC7gw1egaFGwvsN+Sn9Mh/n8pPVf5t6ZwVIc+zOMrGGI/KcJQBHlbj/4cKDv7V7TfDxTWqZ26/7wUaMOxqeY43KB+C2fgfutYQLsGI7n/dA39mQf0BZZMs2KrxnTsxuLB7ePrrj62AI45HHCx0qfpSglOln2zKU8N5yX356c9PzZ7GHBQ+JtuGtibyjrl7xe+wnrzkzvaMe9lF9vTpVTzEpCjDcJyOiywd0ZvD6PCh5FWNXtXoq9WokXSoMVv6E1wjvaf610JaxjOu7tAJ7Pyaezd6Qt4F54JI2uW+BNm6tG/eQiPYG0K08hx/RNJ8ePMqaC+hyI2g+W0Hqll/o+jma7T0V+uZ06lZuic778cWzZIw+4jPWIcOyXCDcrgHw9A1l5KJhv5PJdSNI777WkImjr78H3HZPOMQfq5JRByACygl/pqXIUSYJMfVKE+PU4ZwnLMsPi7L0Tgri6QIWbx7qOwG79FNhVJraI4KX1Gx7/QjJW+vQ0FGa+vKWjdjveVUK+UgYFdCcoPKt2c35P3erR2HUXK+rupCL0hb7pX1xTnSR3LMe70Yj/I4C7O0wHGRYJiwsOQuxZNqZvHWlvp2+zjlf/sFTre2qYHhFBTuETrPY478gNj5z3YbqVut/gJRK6X2LxQAAA==&quot;"/>
    <we:property name="datasetId" value="&quot;7ebc6160-a7c8-437d-8d7a-e282d9ff2326&quot;"/>
    <we:property name="embedUrl" value="&quot;/reportEmbed?reportId=0d3843c6-21a2-4016-a3b2-3f3815cdf2a7&amp;config=eyJjbHVzdGVyVXJsIjoiaHR0cHM6Ly9XQUJJLUJSQVpJTC1TT1VUSC1yZWRpcmVjdC5hbmFseXNpcy53aW5kb3dzLm5ldCIsImVtYmVkRmVhdHVyZXMiOnsidXNhZ2VNZXRyaWNzVk5leHQiOnRydWV9fQ%3D%3D&amp;disableSensitivityBanner=true&quot;"/>
    <we:property name="backgroundColor" value="&quot;#1E151E&quot;"/>
    <we:property name="isFooterCollaps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0C155F1-C616-4C85-B33C-0D3FE918E4D3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0d3843c6-21a2-4016-a3b2-3f3815cdf2a7/f3f09fb28c28a25642ce?bookmarkGuid=23b44750-b2ea-41b1-af36-54348c7321f2&amp;bookmarkUsage=1&amp;ctid=de30b897-eadd-4911-b7b1-2e8118c5093d&amp;fromEntryPoint=export&quot;"/>
    <we:property name="reportName" value="&quot;Dashboard Vendas Bootcamp DIO&quot;"/>
    <we:property name="reportState" value="&quot;CONNECTED&quot;"/>
    <we:property name="embedUrl" value="&quot;/reportEmbed?reportId=0d3843c6-21a2-4016-a3b2-3f3815cdf2a7&amp;config=eyJjbHVzdGVyVXJsIjoiaHR0cHM6Ly9XQUJJLUJSQVpJTC1TT1VUSC1yZWRpcmVjdC5hbmFseXNpcy53aW5kb3dzLm5ldCIsImVtYmVkRmVhdHVyZXMiOnsidXNhZ2VNZXRyaWNzVk5leHQiOnRydWV9fQ%3D%3D&amp;disableSensitivityBanner=true&quot;"/>
    <we:property name="pageName" value="&quot;f3f09fb28c28a25642ce&quot;"/>
    <we:property name="pageDisplayName" value="&quot;Página 2&quot;"/>
    <we:property name="datasetId" value="&quot;7ebc6160-a7c8-437d-8d7a-e282d9ff2326&quot;"/>
    <we:property name="backgroundColor" value="&quot;#1E151E&quot;"/>
    <we:property name="bookmark" value="&quot;H4sIAAAAAAAAA+1YwW7bMAz9lUDnYHBsJ45769IOG9ANxbLlMvRAS7SrQpE8Wc6SFf2h/cZ+bJTtdm2TNUVRrFm7XCKRDMn3SNFyzpmQValg9QHmyPbYOy0kB2Fsb8D6TLfCIErGAYZxgrEYQASYRZy0pnTS6IrtnTMHtkA3k1UNynsi4ZeTPgOljqHwuxxUhX1Woq2MBiW/Y2tMKmdrvOgzXJbKWPAupw4cercLMqc9pTB4FVFE4E4ucIrctdI8yoM0z8IxD8cQDkdxyJHMqtagyWyjiXfdhJ8Y7UBqCuNlyXAYZ0GccB6LKI6SKByLxodUrjPJVofL0hI6wrwqPTn7YgGao2ANBItVm/E52y8KiwW4bnt4Qzkxqp5vkE9NbTl+xLxRaSfdyuOUmmJIT9cFUXVsDRHZaHpTUNhK39S64yXw21PzbWKRiBRecEKSSupCdbz/puBTC4OD9RBMdkbkeaj0A2MF2terBu2BtJe0h/1bST8pUoJGooAnMSZJHKdZlKfDJIYUdrx0n7V0VW9qlHgJ5bsLbVvCQZqCSAKeiVSM8kE2TMPx1hJOiKHCWJpZaq2Kj5X6xNTa2RVbL0t/11tp+IBWKiVOTsG6f7Odhr6dLp8U9IOza8+CrllaCI/fHdTFpIoDkULIozQLcoh5zJMw2/FJRMtcuu1TaFfafYrFHPXthDf0ev9ec+KtRAuWn66OcIFqPb0r/brqMqkZWNleXRooD4TY3cGunLEbqA/8pcibXcunW3+tJfQE9gQ4aF11UNj7nz+qhw2u58zKvjYbSNn+kFV1RWcYRdvIG6fk9sHzAoh93iC7M9WOe3pfGACGQYQxBKMwzUY8/39r+cvvLvc4lzt1e/nzu8xT3lzSREQjniTZmFYpRuEIR97Vndw7XLrMLG/S3XyuS9gcbdEcYVO7qgSOx6CxQVO2CUls7KgNQQsU3dr67yNJxW1Dz0DVPmrzdwJrwvjcL34BdZBguscQAAA=&quot;"/>
    <we:property name="initialStateBookmark" value="&quot;H4sIAAAAAAAAA+1XzW7bMAx+lcDnYHBsJ453S9MOG/qLZutlKAZaol0ViuTJcpas6AvtNfZio2y3a5usKYpizdrlEomkSX4fKVq+8LgoCwmLA5ii99b7oLhgwLXp9Lyupxrh1uHh7v7oePfLwWh/h8S6sEKr0nt74VkwOdoTUVYgnQsSfj7teiDlEeRul4EssesVaEqtQIrv2BiTypoKL7sezgupDTiXEwsWndsZmdOeYvfehBQRmBUznCCzjTQLMz/J0mDIgiEE/UEUMCSzsjGoM1tp4lzX4cdaWRCKwjhZ3O9HqR/FjEU8jMI4DIa89iGkbU3Sxc68MISOMC8Kx8qIz0Ax5F4NwWDZZHzhjfLcYA623e7cUo61rKYr5BNdGYbHmNUqZYVdOJxCUQzh6Lokqo6MJiJrTWcCEhvpu0q1vPhue6a/jQ0SkdwJTklSCpXLlvffFHxsYDAwDoJOz4k8B5Ue0Iaj2VrUaLeFuaI96N5J+lmREjQS+SyOMI6jKEnDLOnHESSw4aX7pIQtOxMt+Wso331omxL2kgR47LOUJ3yQ9dJ+EgzXlnBMDOXa0LCSS1V8qtTHulLWLLzlsnQ3vZX6j2ilQuD4DIz9N9up79rp6k1BD5zfeBe0zdJAePruoC4mVeTzBAIWJqmfQcQiFgfphk8iWmbCrp9Cm9LuE8ynqO4mvKLXuw+aE+8FGjDsbLGHM5TL6V3rl1VXSZ2AEc3VpYbySIjt5evamXcL9ba7FDmzG/m066+VgA7HDgcLjasWirf/80f5uMH1klkZKb2ClPUvWVmVdIaRN428ckquHzyvgNiXDbI9U824p++FHmDghxiBPwiSdMCy/7eWv/zt8oBzuVG3lz9/yzznzSWJeThgcZwOaZVgGAxw4Fzdy73FuU31/Dbd9e+mxJuiyesjrCtbFsDwCBTWaIomIYG1HbUhKI68XRv3vyeouE3oE5BVHdVU7txSDEpGpBIfaN9AvfwFiZVEi+8QAAA=&quot;"/>
    <we:property name="isFooterCollapsed" value="true"/>
    <we:property name="isFiltersActionButtonVisible" value="true"/>
    <we:property name="isVisualContainerHeaderHidden" value="false"/>
    <we:property name="reportEmbeddedTime" value="&quot;2024-09-21T15:19:16.259Z&quot;"/>
    <we:property name="creatorTenantId" value="&quot;de30b897-eadd-4911-b7b1-2e8118c5093d&quot;"/>
    <we:property name="creatorUserId" value="&quot;10032002634FD64B&quot;"/>
    <we:property name="creatorSessionId" value="&quot;ae9d3436-4871-48fd-b2c6-a4696b019bd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CCAC44E-5CB7-47E5-A08B-3C45BD663347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3B35EBD-5CF9-44E0-9F99-1FDDB6C82A34&quot;"/>
    <we:property name="reportUrl" value="&quot;/groups/me/reports/0d3843c6-21a2-4016-a3b2-3f3815cdf2a7/4b491a65e82994df9208?bookmarkGuid=09743a8e-60f4-445b-af23-5d51a4082b79&amp;bookmarkUsage=1&amp;ctid=de30b897-eadd-4911-b7b1-2e8118c5093d&amp;fromEntryPoint=export&quot;"/>
    <we:property name="reportName" value="&quot;Dashboard Vendas Bootcamp DIO&quot;"/>
    <we:property name="reportState" value="&quot;CONNECTED&quot;"/>
    <we:property name="embedUrl" value="&quot;/reportEmbed?reportId=0d3843c6-21a2-4016-a3b2-3f3815cdf2a7&amp;config=eyJjbHVzdGVyVXJsIjoiaHR0cHM6Ly9XQUJJLUJSQVpJTC1TT1VUSC1yZWRpcmVjdC5hbmFseXNpcy53aW5kb3dzLm5ldCIsImVtYmVkRmVhdHVyZXMiOnsidXNhZ2VNZXRyaWNzVk5leHQiOnRydWV9fQ%3D%3D&amp;disableSensitivityBanner=true&quot;"/>
    <we:property name="pageName" value="&quot;4b491a65e82994df9208&quot;"/>
    <we:property name="pageDisplayName" value="&quot;Página 3&quot;"/>
    <we:property name="datasetId" value="&quot;7ebc6160-a7c8-437d-8d7a-e282d9ff2326&quot;"/>
    <we:property name="backgroundColor" value="&quot;#1E151E&quot;"/>
    <we:property name="bookmark" value="&quot;H4sIAAAAAAAAA+1WTY/TMBD9K5XPEUrz0SZ7W0KRkBCqCOwF9TCJJ1mvXDtynNJS9b8zdrLsbkFwWZYeyCGxZ15m3sy8fBwZF30n4fABtsiu2DvFRQ1cm9mcBUyNxjDMIcU4raoaIcS4iZYxeXVnhVY9uzoyC6ZFeyP6AaSLRMYvm4CBlGto3a4B2WPAOjS9ViDFNxzB5LJmwFPAcN9JbcCFLC1YdGF3BKc9UZi/chmhtmKHJdZ2tCZVks9hkWIW5XnCmzwKM4L1I8Az+yXEhfbpC60sCEVpnK1ukiysIMp4nkdRPV9C5bGNkHaCVIfVvjNUHdV86FxzCuLaakNdk8xXYbAfSR9ZoeWw9avVE3upB1PjR2y8S1lhDxSpEQpULVxTTtSQtdHULu8psd2ist58q78WBikpZ1fhKfjB45rv6G6ynpO4bluDLdhpu/orDGnZiJHg20FN8wl/5rshSy9UK6f5P4zi01hGJ7C4BWOdvqo7GqRrO92kDUfz+uA7/0aYewlEwRnxf1rtaXOvUULcPVLhJJKR/vOrYnNyrjxOskWTNVGehkjnZcX5Rci30IOyVPzlyndWgsT+z/K9FL6flbD9rNSSP8Mjt4Xu/Gl7ORE/aGMUMeZxnfBlWFdZkizmCBzz/yJ+2XfwRQkiX6QR1oBJWtGHmYchNLEL9dsKLO5tpfdPq/DHYwvbIv22uIUebN9BjWtQ6KvpRkICPY6GCYojn9bGXd8L0uOY+gbk4LL6nxzm0zjup++d7dUhXQkAAA==&quot;"/>
    <we:property name="initialStateBookmark" value="&quot;H4sIAAAAAAAAA+1WUW/aMBD+K8jPaAohQMIbzZg0dW1RWfsyoekSX1JXxo4ch8EQ/31nJ11bNm176DoexgPY5y9333f3JWTPuKgrCbtLWCObsveKixy4Nr0B6zPVBs+urs4vZtfnny9nF3MK68oKrWo23TMLpkR7K+oGpEtBwU+rPgMpF1C6XQGyxj6r0NRagRRfsQXTkTUNHvoMt5XUBlzKpQWLLu2G4LSn2oM3Q6oIuRUbXGJu22iURckAxiOMwySJeJGEQUywugV4Zj+FuNS+fKqVBaGojIvlRRQHGYQxT5IwzAcTyDy2ENJ2kGw331aG1JHmXeW6khLXUhtql2RehcG6Jb1nqZbN2q/mz+JL3Zgcr7HwR8oKu6NMhVCgcuGacqCGLIymdvmTJZZrVNaH7/SX1CAV5WwaHPrfecz4hq6m6DGJWVkaLMF22/lfYUjLQrQE3zWqm0/wI98VRWqhStnN/3EUH1sZlcD0Dox1/sruaZCu7XSRNhzN2c53/q0wDxYI+0fE/6naw+rBo4S4f+LCziQt/Zd3xergjpJhFI+LuAiTUYD0Pck4Pwn7prpRlsSfrn17S5BY/96+p8L3Rglb95Za8he45dZQHd9tr2fiR2+0JsZkmEd8EuRZHEXjAQLH5L+JX/cZfFKGSMajEHPAaJTRHzMPAiiGLtUvFVjc2kxvn6vwn6cRtkZ6bXEL3di6ghwXoNCrqVpCAj2OhgmKI+/Wxv1+EOTHtvQtyMZXpTcZ5msQGZFJ/EN8K/XwDVrX1H2FCQAA&quot;"/>
    <we:property name="isFooterCollapsed" value="true"/>
    <we:property name="isFiltersActionButtonVisible" value="true"/>
    <we:property name="isVisualContainerHeaderHidden" value="false"/>
    <we:property name="reportEmbeddedTime" value="&quot;2024-09-21T15:24:31.315Z&quot;"/>
    <we:property name="creatorTenantId" value="&quot;de30b897-eadd-4911-b7b1-2e8118c5093d&quot;"/>
    <we:property name="creatorUserId" value="&quot;10032002634FD64B&quot;"/>
    <we:property name="creatorSessionId" value="&quot;c5d7e0a7-fc67-45e7-80c8-107bf9351d9c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BRUNO ALMEIDA DE OLIVEIRA</cp:lastModifiedBy>
  <cp:revision>4</cp:revision>
  <dcterms:created xsi:type="dcterms:W3CDTF">2018-06-07T21:39:02Z</dcterms:created>
  <dcterms:modified xsi:type="dcterms:W3CDTF">2024-09-21T15:28:57Z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