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ba63c23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ba63c2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ba63c23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ba63c23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ba63c23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ba63c23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ba63c23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ba63c23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ba63c23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ba63c23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fdc84dd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fdc84dd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fdc84dd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fdc84dd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ba63c23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ba63c23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ba63c23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ba63c23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ba63c23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ba63c23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ba63c23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ba63c23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ba63c23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ba63c23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ba63c23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ba63c23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ba63c23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ba63c23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2863"/>
            <a:ext cx="9144000" cy="513777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Basics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Carlos Alberto Ynoguti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Meu primeiro programa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</a:t>
            </a: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todo programa C tem a função main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“Alo mundo!” &lt;&lt; endl;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0; </a:t>
            </a: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valor de retorno da função main()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// 0 valor 0 significa que correu tudo bem   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0" name="Google Shape;120;p22"/>
          <p:cNvCxnSpPr/>
          <p:nvPr/>
        </p:nvCxnSpPr>
        <p:spPr>
          <a:xfrm flipH="1" rot="10800000">
            <a:off x="423975" y="1077225"/>
            <a:ext cx="82617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Salvar o arquivo e compilar o código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75" y="1371025"/>
            <a:ext cx="2695575" cy="3467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23"/>
          <p:cNvGrpSpPr/>
          <p:nvPr/>
        </p:nvGrpSpPr>
        <p:grpSpPr>
          <a:xfrm>
            <a:off x="3265350" y="1474925"/>
            <a:ext cx="5726250" cy="2351323"/>
            <a:chOff x="3265350" y="1474925"/>
            <a:chExt cx="5726250" cy="2351323"/>
          </a:xfrm>
        </p:grpSpPr>
        <p:pic>
          <p:nvPicPr>
            <p:cNvPr id="128" name="Google Shape;128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65350" y="1474925"/>
              <a:ext cx="5726250" cy="23513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23"/>
            <p:cNvSpPr/>
            <p:nvPr/>
          </p:nvSpPr>
          <p:spPr>
            <a:xfrm>
              <a:off x="5392875" y="2109350"/>
              <a:ext cx="218100" cy="3741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" name="Google Shape;130;p23"/>
          <p:cNvCxnSpPr/>
          <p:nvPr/>
        </p:nvCxnSpPr>
        <p:spPr>
          <a:xfrm flipH="1" rot="10800000">
            <a:off x="423975" y="1077225"/>
            <a:ext cx="82617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Deu pau?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50" y="1118463"/>
            <a:ext cx="5728666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4"/>
          <p:cNvCxnSpPr/>
          <p:nvPr/>
        </p:nvCxnSpPr>
        <p:spPr>
          <a:xfrm flipH="1" rot="10800000">
            <a:off x="423975" y="1077225"/>
            <a:ext cx="82617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038" y="152400"/>
            <a:ext cx="6757914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/>
          <p:nvPr/>
        </p:nvSpPr>
        <p:spPr>
          <a:xfrm rot="-5400000">
            <a:off x="4157686" y="4331064"/>
            <a:ext cx="218400" cy="374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/>
        </p:nvSpPr>
        <p:spPr>
          <a:xfrm>
            <a:off x="228600" y="76200"/>
            <a:ext cx="8232600" cy="18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 programação é desafiadora. Trata-se de aprender outro idioma, aprender a estruturar seu código de forma legível e sustentável, depurar seu programa quando surgem problemas e aprender constantemente novas habilidades.</a:t>
            </a:r>
            <a:endParaRPr sz="2000"/>
          </a:p>
        </p:txBody>
      </p:sp>
      <p:sp>
        <p:nvSpPr>
          <p:cNvPr id="149" name="Google Shape;149;p26"/>
          <p:cNvSpPr txBox="1"/>
          <p:nvPr/>
        </p:nvSpPr>
        <p:spPr>
          <a:xfrm>
            <a:off x="2609700" y="1651800"/>
            <a:ext cx="6241200" cy="18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Assim como tocar piano ou ser capaz de desenhar, ninguém nasce capaz de produzir código de computador. É preciso prática, e é preciso paciência.</a:t>
            </a:r>
            <a:endParaRPr sz="2000"/>
          </a:p>
        </p:txBody>
      </p:sp>
      <p:sp>
        <p:nvSpPr>
          <p:cNvPr id="150" name="Google Shape;150;p26"/>
          <p:cNvSpPr txBox="1"/>
          <p:nvPr/>
        </p:nvSpPr>
        <p:spPr>
          <a:xfrm>
            <a:off x="228600" y="3250850"/>
            <a:ext cx="62412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Todos cometem erros e ficam confusos. Continue tentando.</a:t>
            </a:r>
            <a:endParaRPr sz="2000"/>
          </a:p>
        </p:txBody>
      </p:sp>
      <p:sp>
        <p:nvSpPr>
          <p:cNvPr id="151" name="Google Shape;151;p26"/>
          <p:cNvSpPr txBox="1"/>
          <p:nvPr/>
        </p:nvSpPr>
        <p:spPr>
          <a:xfrm>
            <a:off x="2609700" y="3962400"/>
            <a:ext cx="65343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"Você nunca falha até parar de tentar." - Albert Einstein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004875" y="410725"/>
            <a:ext cx="73389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Por que escrever programas em C++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(ou outra linguagem qualquer?)</a:t>
            </a:r>
            <a:endParaRPr sz="30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13" y="1822625"/>
            <a:ext cx="8191375" cy="2805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Objetivos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Conhecer a IDE Falcon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Criar o primeiro programa em 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Entender como as bibliotecas aumentam as funcionalidades da linguagem</a:t>
            </a:r>
            <a:endParaRPr/>
          </a:p>
        </p:txBody>
      </p:sp>
      <p:cxnSp>
        <p:nvCxnSpPr>
          <p:cNvPr id="69" name="Google Shape;69;p15"/>
          <p:cNvCxnSpPr/>
          <p:nvPr/>
        </p:nvCxnSpPr>
        <p:spPr>
          <a:xfrm flipH="1" rot="10800000">
            <a:off x="423975" y="1077225"/>
            <a:ext cx="82617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Vamos começar?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675" y="1293075"/>
            <a:ext cx="4048125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432200" y="1672950"/>
            <a:ext cx="1231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Abra o</a:t>
            </a:r>
            <a:endParaRPr sz="24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200" y="2401600"/>
            <a:ext cx="1524000" cy="152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6"/>
          <p:cNvCxnSpPr/>
          <p:nvPr/>
        </p:nvCxnSpPr>
        <p:spPr>
          <a:xfrm flipH="1" rot="10800000">
            <a:off x="423975" y="1077225"/>
            <a:ext cx="82617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Meu primeiro programa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“Alo mundo!” &lt;&lt; endl;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5" name="Google Shape;85;p17"/>
          <p:cNvCxnSpPr/>
          <p:nvPr/>
        </p:nvCxnSpPr>
        <p:spPr>
          <a:xfrm flipH="1" rot="10800000">
            <a:off x="423975" y="1077225"/>
            <a:ext cx="82617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Meu primeiro programa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&lt;&lt; “Alo mundo!” &lt;&lt; endl; </a:t>
            </a: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escreve na tela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2" name="Google Shape;92;p18"/>
          <p:cNvCxnSpPr/>
          <p:nvPr/>
        </p:nvCxnSpPr>
        <p:spPr>
          <a:xfrm flipH="1" rot="10800000">
            <a:off x="423975" y="1077225"/>
            <a:ext cx="82617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Meu primeiro programa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“Alo mundo!”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&lt;&lt; endl; </a:t>
            </a: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o texto vai entre aspas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9" name="Google Shape;99;p19"/>
          <p:cNvCxnSpPr/>
          <p:nvPr/>
        </p:nvCxnSpPr>
        <p:spPr>
          <a:xfrm flipH="1" rot="10800000">
            <a:off x="423975" y="1077225"/>
            <a:ext cx="82617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Meu primeiro programa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“Alo mundo!” &lt;&lt; 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muda de linha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6" name="Google Shape;106;p20"/>
          <p:cNvCxnSpPr/>
          <p:nvPr/>
        </p:nvCxnSpPr>
        <p:spPr>
          <a:xfrm flipH="1" rot="10800000">
            <a:off x="423975" y="1077225"/>
            <a:ext cx="82617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Meu primeiro programa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  </a:t>
            </a: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biblioteca pro cout funcionar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 </a:t>
            </a: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depois eu explico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“Alo mundo!” &lt;&lt; endl;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3" name="Google Shape;113;p21"/>
          <p:cNvCxnSpPr/>
          <p:nvPr/>
        </p:nvCxnSpPr>
        <p:spPr>
          <a:xfrm flipH="1" rot="10800000">
            <a:off x="423975" y="1077225"/>
            <a:ext cx="82617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