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fc49d5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fc49d5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fc49d5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fc49d5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fc49d5f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fc49d5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fc49d5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fc49d5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fc49d5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fc49d5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bb067a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bb067a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fc49d5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fc49d5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a0ec1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a0ec1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dfc49d5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dfc49d5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fc49d5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fc49d5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fc49d5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fc49d5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Por que precisamos fechar o arquivo?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sistemas multi-usuários (como o Windows), várias pessoas podem compartilhar o mesmo disco. Assim, para evitar problemas: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um arquivo aberto para </a:t>
            </a:r>
            <a:r>
              <a:rPr b="1" lang="pt-BR"/>
              <a:t>escrita </a:t>
            </a:r>
            <a:r>
              <a:rPr lang="pt-BR"/>
              <a:t>por um usuário não pode ser aberto por outro usuário, nem para </a:t>
            </a:r>
            <a:r>
              <a:rPr b="1" lang="pt-BR"/>
              <a:t>escrita </a:t>
            </a:r>
            <a:r>
              <a:rPr lang="pt-BR"/>
              <a:t>e nem para </a:t>
            </a:r>
            <a:r>
              <a:rPr b="1" lang="pt-BR"/>
              <a:t>leitura</a:t>
            </a:r>
            <a:r>
              <a:rPr lang="pt-BR"/>
              <a:t>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um arquivo aberto para </a:t>
            </a:r>
            <a:r>
              <a:rPr b="1" lang="pt-BR"/>
              <a:t>leitura </a:t>
            </a:r>
            <a:r>
              <a:rPr lang="pt-BR"/>
              <a:t>por um usuário não pode ser aberto para </a:t>
            </a:r>
            <a:r>
              <a:rPr b="1" lang="pt-BR"/>
              <a:t>escrita </a:t>
            </a:r>
            <a:r>
              <a:rPr lang="pt-BR"/>
              <a:t>por outro usuário.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Declarando uma variável do tipo arquivo para escrita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3789975" y="1848200"/>
            <a:ext cx="3651300" cy="1174800"/>
          </a:xfrm>
          <a:prstGeom prst="wedgeRectCallout">
            <a:avLst>
              <a:gd fmla="val -58750" name="adj1"/>
              <a:gd fmla="val -243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arq é uma variável do tipo </a:t>
            </a:r>
            <a:r>
              <a:rPr b="1" lang="pt-BR" sz="1800"/>
              <a:t>o</a:t>
            </a:r>
            <a:r>
              <a:rPr b="1" lang="pt-BR" sz="1800"/>
              <a:t>fstream</a:t>
            </a:r>
            <a:r>
              <a:rPr lang="pt-BR" sz="1800"/>
              <a:t>, e serve para escrever dados em um arquivo.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Associando a variável arq a um arquivo no disco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5037575" y="1435950"/>
            <a:ext cx="3651300" cy="891300"/>
          </a:xfrm>
          <a:prstGeom prst="wedgeRectCallout">
            <a:avLst>
              <a:gd fmla="val -61605" name="adj1"/>
              <a:gd fmla="val 612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associando </a:t>
            </a:r>
            <a:r>
              <a:rPr b="1" lang="pt-BR" sz="1800"/>
              <a:t>arq </a:t>
            </a:r>
            <a:r>
              <a:rPr lang="pt-BR" sz="1800"/>
              <a:t>ao arquivo </a:t>
            </a:r>
            <a:r>
              <a:rPr b="1" lang="pt-BR" sz="1800"/>
              <a:t>dados.txt</a:t>
            </a:r>
            <a:r>
              <a:rPr lang="pt-BR" sz="1800"/>
              <a:t>, e abrindo este arquivo para </a:t>
            </a:r>
            <a:r>
              <a:rPr b="1" lang="pt-BR" sz="1800"/>
              <a:t>escrita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Escrevendo </a:t>
            </a:r>
            <a:r>
              <a:rPr lang="pt-BR">
                <a:solidFill>
                  <a:srgbClr val="4A86E8"/>
                </a:solidFill>
              </a:rPr>
              <a:t>dados no arquivo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x=2;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&lt;&lt; 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9" name="Google Shape;149;p25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50" name="Google Shape;150;p25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2</a:t>
              </a:r>
              <a:endParaRPr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52" name="Google Shape;152;p25"/>
          <p:cNvSpPr/>
          <p:nvPr/>
        </p:nvSpPr>
        <p:spPr>
          <a:xfrm>
            <a:off x="5979175" y="3260300"/>
            <a:ext cx="2601300" cy="891300"/>
          </a:xfrm>
          <a:prstGeom prst="wedgeRectCallout">
            <a:avLst>
              <a:gd fmla="val -167798" name="adj1"/>
              <a:gd fmla="val -301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escrita pode ser feita usando </a:t>
            </a:r>
            <a:r>
              <a:rPr b="1" lang="pt-BR" sz="1800"/>
              <a:t>&lt;&lt;</a:t>
            </a:r>
            <a:r>
              <a:rPr lang="pt-BR" sz="1800"/>
              <a:t>, como no </a:t>
            </a:r>
            <a:r>
              <a:rPr b="1" lang="pt-BR" sz="1800"/>
              <a:t>cout</a:t>
            </a:r>
            <a:r>
              <a:rPr b="1" lang="pt-BR" sz="1800"/>
              <a:t>.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Fechando o</a:t>
            </a:r>
            <a:r>
              <a:rPr lang="pt-BR">
                <a:solidFill>
                  <a:srgbClr val="4A86E8"/>
                </a:solidFill>
              </a:rPr>
              <a:t> arquivo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x=2;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&lt;&lt; 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arq.close();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9" name="Google Shape;159;p26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60" name="Google Shape;160;p26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2</a:t>
              </a:r>
              <a:endParaRPr/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62" name="Google Shape;162;p26"/>
          <p:cNvSpPr/>
          <p:nvPr/>
        </p:nvSpPr>
        <p:spPr>
          <a:xfrm>
            <a:off x="6096875" y="3677575"/>
            <a:ext cx="2601300" cy="891300"/>
          </a:xfrm>
          <a:prstGeom prst="wedgeRectCallout">
            <a:avLst>
              <a:gd fmla="val -167798" name="adj1"/>
              <a:gd fmla="val -301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 isso, dissociamos arq de “dados.dat”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a necessidade de armazenar informações em arquivos no disco.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Aprender como gravar e ler arquivos 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Motivação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conteúdo de uma variável está na memória RAM do computador. Então este é perdido quando o programa termina.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evitar isto, podemos guardar o conteúdo dela em um arquivo no disco rígido do computador.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2603750" y="3487788"/>
            <a:ext cx="840000" cy="1579500"/>
            <a:chOff x="2156475" y="2567413"/>
            <a:chExt cx="840000" cy="1579500"/>
          </a:xfrm>
        </p:grpSpPr>
        <p:sp>
          <p:nvSpPr>
            <p:cNvPr id="69" name="Google Shape;69;p15"/>
            <p:cNvSpPr/>
            <p:nvPr/>
          </p:nvSpPr>
          <p:spPr>
            <a:xfrm>
              <a:off x="2199775" y="3015938"/>
              <a:ext cx="685800" cy="4989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4</a:t>
              </a:r>
              <a:endParaRPr sz="1800"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156475" y="2567413"/>
              <a:ext cx="84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int </a:t>
              </a:r>
              <a:r>
                <a:rPr lang="pt-BR" sz="1800"/>
                <a:t>x</a:t>
              </a:r>
              <a:endParaRPr sz="1800"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2156475" y="3710413"/>
              <a:ext cx="84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RAM</a:t>
              </a:r>
              <a:endParaRPr sz="1800"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5194325" y="3436275"/>
            <a:ext cx="1247700" cy="1682550"/>
            <a:chOff x="5378900" y="2921575"/>
            <a:chExt cx="1247700" cy="1682550"/>
          </a:xfrm>
        </p:grpSpPr>
        <p:sp>
          <p:nvSpPr>
            <p:cNvPr id="73" name="Google Shape;73;p15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5745650" y="4167625"/>
              <a:ext cx="5142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HD</a:t>
              </a:r>
              <a:endParaRPr sz="1800"/>
            </a:p>
          </p:txBody>
        </p:sp>
      </p:grpSp>
      <p:sp>
        <p:nvSpPr>
          <p:cNvPr id="75" name="Google Shape;75;p15"/>
          <p:cNvSpPr/>
          <p:nvPr/>
        </p:nvSpPr>
        <p:spPr>
          <a:xfrm>
            <a:off x="3884100" y="4048900"/>
            <a:ext cx="7650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Como funcionam os arquivos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criar em nosso programa uma variável do tipo arquivo.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Esta vai estar relacionada com um arquivo real no nosso disco (por exemplo, “dados.txt”).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Há duas coisas que podemos fazer com arquivos: a) escrever neles e b) ler dados a partir deles.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ver como isso é feito.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Biblioteca fstream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biblioteca que implementa arquivos em C++ é a fstream.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Desta forma, devemos incluí-la antes de mais nada.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&lt;fstream&gt;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Declarando uma variável do tipo arquivo para leitura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789975" y="1848200"/>
            <a:ext cx="3651300" cy="1174800"/>
          </a:xfrm>
          <a:prstGeom prst="wedgeRectCallout">
            <a:avLst>
              <a:gd fmla="val -58750" name="adj1"/>
              <a:gd fmla="val -243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arq é uma variável do tipo </a:t>
            </a:r>
            <a:r>
              <a:rPr b="1" lang="pt-BR" sz="1800"/>
              <a:t>ifstream</a:t>
            </a:r>
            <a:r>
              <a:rPr lang="pt-BR" sz="1800"/>
              <a:t>, e serve para ler dados de um arquivo.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Associando a variável arq a um arquivo no disco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037575" y="1435950"/>
            <a:ext cx="3651300" cy="891300"/>
          </a:xfrm>
          <a:prstGeom prst="wedgeRectCallout">
            <a:avLst>
              <a:gd fmla="val -61605" name="adj1"/>
              <a:gd fmla="val 612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associando </a:t>
            </a:r>
            <a:r>
              <a:rPr b="1" lang="pt-BR" sz="1800"/>
              <a:t>arq </a:t>
            </a:r>
            <a:r>
              <a:rPr lang="pt-BR" sz="1800"/>
              <a:t>ao arquivo </a:t>
            </a:r>
            <a:r>
              <a:rPr b="1" lang="pt-BR" sz="1800"/>
              <a:t>dados.txt</a:t>
            </a:r>
            <a:r>
              <a:rPr lang="pt-BR" sz="1800"/>
              <a:t>, e abrindo este arquivo para </a:t>
            </a:r>
            <a:r>
              <a:rPr b="1" lang="pt-BR" sz="1800"/>
              <a:t>leitura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Lendo dados do arquivo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&gt;&gt; 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“x = ” &lt;&lt; x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09" name="Google Shape;109;p20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45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57</a:t>
              </a:r>
              <a:endParaRPr/>
            </a:p>
          </p:txBody>
        </p:sp>
        <p:sp>
          <p:nvSpPr>
            <p:cNvPr id="110" name="Google Shape;110;p20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11" name="Google Shape;111;p20"/>
          <p:cNvSpPr/>
          <p:nvPr/>
        </p:nvSpPr>
        <p:spPr>
          <a:xfrm>
            <a:off x="5979175" y="3260300"/>
            <a:ext cx="2777700" cy="891300"/>
          </a:xfrm>
          <a:prstGeom prst="wedgeRectCallout">
            <a:avLst>
              <a:gd fmla="val -167798" name="adj1"/>
              <a:gd fmla="val -301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leitura pode ser feita usando </a:t>
            </a:r>
            <a:r>
              <a:rPr b="1" lang="pt-BR" sz="1800"/>
              <a:t>&gt;&gt;</a:t>
            </a:r>
            <a:r>
              <a:rPr lang="pt-BR" sz="1800"/>
              <a:t>, como no </a:t>
            </a:r>
            <a:r>
              <a:rPr b="1" lang="pt-BR" sz="1800"/>
              <a:t>cin.</a:t>
            </a:r>
            <a:endParaRPr b="1" sz="1800"/>
          </a:p>
        </p:txBody>
      </p:sp>
      <p:sp>
        <p:nvSpPr>
          <p:cNvPr id="112" name="Google Shape;112;p20"/>
          <p:cNvSpPr/>
          <p:nvPr/>
        </p:nvSpPr>
        <p:spPr>
          <a:xfrm>
            <a:off x="5979175" y="4295450"/>
            <a:ext cx="2777700" cy="718500"/>
          </a:xfrm>
          <a:prstGeom prst="wedgeRectCallout">
            <a:avLst>
              <a:gd fmla="val -120340" name="adj1"/>
              <a:gd fmla="val -794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neste caso, vai aparecer: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 = 45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Fechando o arquivo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&gt;&gt; 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“x = ” &lt;&lt; x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arq.close();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20" name="Google Shape;120;p21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45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57</a:t>
              </a:r>
              <a:endParaRPr/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22" name="Google Shape;122;p21"/>
          <p:cNvSpPr/>
          <p:nvPr/>
        </p:nvSpPr>
        <p:spPr>
          <a:xfrm>
            <a:off x="6231000" y="3941475"/>
            <a:ext cx="2601300" cy="891300"/>
          </a:xfrm>
          <a:prstGeom prst="wedgeRectCallout">
            <a:avLst>
              <a:gd fmla="val -167798" name="adj1"/>
              <a:gd fmla="val -301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 isso, dissociamos arq de “dados.dat”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