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6199AC-090C-42DE-8EA6-62A6E701F67E}">
  <a:tblStyle styleId="{D36199AC-090C-42DE-8EA6-62A6E701F6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0f7799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0f7799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0f7799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0f7799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0f77998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90f7799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0f77998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90f7799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0f7799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0f7799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0f77998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0f77998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0f77998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0f77998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0f7799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0f7799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8b2c22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8b2c22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98b2c22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98b2c22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36ce4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536ce4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536ce4f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536ce4f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312c246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312c24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bbdebb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bbdebb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312c24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312c24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c0e9ee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c0e9ee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b4339d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b4339d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cfe11a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cfe11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Vetores de caracteres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Uma variável char guarda apenas uma letra.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Entretanto, é frequente precisarmos armazenar dados tais como nomes ou endereços, que possuem várias letras.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Podemos então usar um vetor de caracteres para isso!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Declaração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[50];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Esta declaração cria um vetor de 50 posições, onde cada posição armazena um caracter.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Atribuição de valores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[50];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nome[0] = ‘M’;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nome[1] = ‘a’;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 = ‘r’;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 = ‘c’;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 = ‘o’;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4622800" y="205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{D36199AC-090C-42DE-8EA6-62A6E701F67E}</a:tableStyleId>
              </a:tblPr>
              <a:tblGrid>
                <a:gridCol w="862025"/>
                <a:gridCol w="862025"/>
                <a:gridCol w="862025"/>
                <a:gridCol w="862025"/>
                <a:gridCol w="86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M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a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r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c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o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24"/>
          <p:cNvSpPr txBox="1"/>
          <p:nvPr/>
        </p:nvSpPr>
        <p:spPr>
          <a:xfrm>
            <a:off x="3524250" y="2514950"/>
            <a:ext cx="105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nome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Mas tem que fazer letra por letra?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nome[50];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(nome,”Marco”);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isto funcionar, temos que adicionar a biblioteca cstring: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&lt;cstring&gt;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4622800" y="205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{D36199AC-090C-42DE-8EA6-62A6E701F67E}</a:tableStyleId>
              </a:tblPr>
              <a:tblGrid>
                <a:gridCol w="862025"/>
                <a:gridCol w="862025"/>
                <a:gridCol w="862025"/>
                <a:gridCol w="862025"/>
                <a:gridCol w="86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M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a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r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c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o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25"/>
          <p:cNvSpPr txBox="1"/>
          <p:nvPr/>
        </p:nvSpPr>
        <p:spPr>
          <a:xfrm>
            <a:off x="3524250" y="2514950"/>
            <a:ext cx="105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nome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Leitura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Como é chato ler letra por letra, o pessoal do C++ criou uma função para ler tudo de uma só vez: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nome[50];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cin.getline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(nome,50);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lê até 50 caracteres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Comprimento da string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 uma função que retorna o comprimento da string: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nome[50];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tam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(nome,”Carlos”);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tam = 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tam &lt;&lt; 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Comparação de strings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comparar duas strings usamos a função strcmp: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nome1[50];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nome2[50];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(nome1,”Bianca”);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(nome2,”Ana”);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strcmp(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nome1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nome2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“result = ” &lt;&lt; result &lt;&lt;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Maiúsculas e minúsculas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Os comandos strlwr() e strupr() fazem a string toda ficar com letras maiúsculas ou minúsculas.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nome[50];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(nome,”Carlos”);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strlwr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(nome)&lt;&lt; 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strupr(nome)&lt;&lt;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Problemas com cin e cin.getline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Quando a gente lê uma variável com cin, o usuário digita a informação, e depois digita &lt;enter&gt;.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problema é que o cin “consome” a informação, mas deixa o &lt;enter&gt; na entrada.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Se depois de cin houver um cin.getline(), este último vai ler o &lt;enter&gt;, e não a informação que gostaríamos de ler.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Devemos então usar o comando cin.ignore() entre os dois.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Problemas com cin e cin.getline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159300" y="1228675"/>
            <a:ext cx="902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nome[50];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idade;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idade; // lendo a idade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cin.ignore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// ignorando o &lt;enter&gt; 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cin.getline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(nome,50);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agora dá pra ler o nome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Conhecer os vetores (arrays em inglês), e saber trabalhar com os mesmos.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Separando uma string em pedaços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quebrar uma string em pedaços, podemos usar o comando strtok. Ele faz este serviço, quebrando a string quando encontra um dos caracteres de separação que o usuário define.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Exemplo: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pch = strtok (str,</a:t>
            </a:r>
            <a:r>
              <a:rPr lang="pt-BR" sz="2000">
                <a:solidFill>
                  <a:srgbClr val="600030"/>
                </a:solidFill>
              </a:rPr>
              <a:t>" ,.-"</a:t>
            </a:r>
            <a:r>
              <a:rPr lang="pt-BR" sz="2000">
                <a:solidFill>
                  <a:schemeClr val="dk1"/>
                </a:solidFill>
              </a:rPr>
              <a:t>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divide a string str quando encontra os caracteres no segundo argumento da função.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548300"/>
            <a:ext cx="85206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pt-BR" sz="2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str[] =</a:t>
            </a:r>
            <a:r>
              <a:rPr lang="pt-BR" sz="2000">
                <a:solidFill>
                  <a:srgbClr val="600030"/>
                </a:solidFill>
                <a:latin typeface="Courier New"/>
                <a:ea typeface="Courier New"/>
                <a:cs typeface="Courier New"/>
                <a:sym typeface="Courier New"/>
              </a:rPr>
              <a:t>"Minha casa, sua casa."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*pch;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pch = 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strtok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(str,</a:t>
            </a:r>
            <a:r>
              <a:rPr lang="pt-BR" sz="2000">
                <a:solidFill>
                  <a:srgbClr val="600030"/>
                </a:solidFill>
                <a:latin typeface="Courier New"/>
                <a:ea typeface="Courier New"/>
                <a:cs typeface="Courier New"/>
                <a:sym typeface="Courier New"/>
              </a:rPr>
              <a:t>" ,.-"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(pch != NULL)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pch &lt;&lt; endl;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pch = 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strtok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(NULL, </a:t>
            </a:r>
            <a:r>
              <a:rPr lang="pt-BR" sz="2000">
                <a:solidFill>
                  <a:srgbClr val="600030"/>
                </a:solidFill>
                <a:latin typeface="Courier New"/>
                <a:ea typeface="Courier New"/>
                <a:cs typeface="Courier New"/>
                <a:sym typeface="Courier New"/>
              </a:rPr>
              <a:t>" ,.-"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Vetores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Vamos supor que precisamos guardar a idade de 100 pessoas.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Ao invés de declarar 100 variáveis, uma para cada pessoa, podemos declarar uma única variável, e guardar as idades de todas elas nesta única variável.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Como? Usando vetores.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 queremos guardar 5 idades, podemos usar um vetor de 5 posições como mostrado abaixo: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Assim, idade[0] guarda o número 12, idade[1] guarda o número 24, e assim por diante.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Veja que o vetor sempre começa na posição zero.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1638300" y="22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{D36199AC-090C-42DE-8EA6-62A6E701F67E}</a:tableStyleId>
              </a:tblPr>
              <a:tblGrid>
                <a:gridCol w="862025"/>
                <a:gridCol w="862025"/>
                <a:gridCol w="862025"/>
                <a:gridCol w="862025"/>
                <a:gridCol w="86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12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24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37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6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18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16"/>
          <p:cNvSpPr txBox="1"/>
          <p:nvPr/>
        </p:nvSpPr>
        <p:spPr>
          <a:xfrm>
            <a:off x="428625" y="2680325"/>
            <a:ext cx="93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idade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Declaração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idade[5];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Esta declaração cria um vetor de 5 posições, onde cada posição armazena um número inteiro.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peso[100];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Esta </a:t>
            </a:r>
            <a:r>
              <a:rPr lang="pt-BR">
                <a:solidFill>
                  <a:schemeClr val="dk1"/>
                </a:solidFill>
              </a:rPr>
              <a:t>declaração cria um vetor de 100 posições, onde cada posição armazena um número real.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Atribuição de valores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idade[0] = 12;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idade[1] = 24;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idade[2] = 37;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idade[3] = 6;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idade[4] = 18;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4622800" y="205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{D36199AC-090C-42DE-8EA6-62A6E701F67E}</a:tableStyleId>
              </a:tblPr>
              <a:tblGrid>
                <a:gridCol w="862025"/>
                <a:gridCol w="862025"/>
                <a:gridCol w="862025"/>
                <a:gridCol w="862025"/>
                <a:gridCol w="86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12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24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37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6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18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8"/>
          <p:cNvSpPr txBox="1"/>
          <p:nvPr/>
        </p:nvSpPr>
        <p:spPr>
          <a:xfrm>
            <a:off x="3641725" y="2514938"/>
            <a:ext cx="93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idade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 1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6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idade[5]; </a:t>
            </a:r>
            <a:r>
              <a:rPr lang="pt-BR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armazena as idades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Atribuindo valores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idade[0] = 12;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idade[1] = 24;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idade[2] = 37;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idade[3] = 6;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idade[4] = 18;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Mostrando o vetor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(i=0;i&lt;5;i++)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idade[i]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 2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9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idade[5];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armazena as idades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Leitura das idades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(i=0;i&lt;5;i++)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idade[i];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Apresentando as idades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(i=0;i&lt;5;i++)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idade[i]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Exercício 1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39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as notas de 5 alunos e as armazene em um vetor.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Depois o programa deve mostrar a média da turma.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