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13521B-2340-4EEB-BE98-23CAE9E1478C}">
  <a:tblStyle styleId="{1413521B-2340-4EEB-BE98-23CAE9E14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fc0d43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fc0d43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a0ec14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a0ec14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0f779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0f779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90f7799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90f779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a0ec14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a0ec14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312c2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312c2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a0ec14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9a0ec14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0ec14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0ec14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38" y="152400"/>
            <a:ext cx="44101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Juntando os dois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mat[i][j] &lt;&lt; “ “;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endl;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5958900" y="19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{1413521B-2340-4EEB-BE98-23CAE9E1478C}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22"/>
          <p:cNvSpPr txBox="1"/>
          <p:nvPr/>
        </p:nvSpPr>
        <p:spPr>
          <a:xfrm>
            <a:off x="5349300" y="2569200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Comentários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estrutura de duas estruturas for() encadeadas é básica para a maioria das operações com matrizes.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Estude-a bem porque é bastante útil!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&lt;algum comando&gt;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Leitura de matrizes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leitura deve ser realizada elemento a elemento, usando a estrutura de dois for() encadeados: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mat[2][3];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mat[i][j];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Soma </a:t>
            </a:r>
            <a:r>
              <a:rPr lang="pt-BR">
                <a:solidFill>
                  <a:srgbClr val="4A86E8"/>
                </a:solidFill>
              </a:rPr>
              <a:t>de matrizes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soma de duas matrizes é realizada elemento a elemento. Assim, podemos usar a estrutura de dois for() encadeados: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mat1[2][3], mat2[2][3], mat3[2][3];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 nLinhas=2;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 nColunas=3;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mat3[i][j]=mat1[i][j]+mat2[i][j];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Matrizes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as matrizes (arrays bidimensionais), e saber trabalhar com as mesmas.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Matrizes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Matrizes são estruturas bidimensionais, que podem ser utilizadas para várias aplicações interessantes.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Além de operações matriciais propriamente ditas, podemos usá-las para representar imagens, tabelas, e outras aplicações.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mat[3][5];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declaração cria uma matriz de 3 linhas e 5 colunas, onde cada posição armazena um número inteiro.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866900" y="27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{1413521B-2340-4EEB-BE98-23CAE9E1478C}</a:tableStyleId>
              </a:tblPr>
              <a:tblGrid>
                <a:gridCol w="718350"/>
                <a:gridCol w="718350"/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1028700" y="3670925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Atribuição de valores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mat[3]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mat[1][2]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mat[2][3]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4522200" y="16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{1413521B-2340-4EEB-BE98-23CAE9E1478C}</a:tableStyleId>
              </a:tblPr>
              <a:tblGrid>
                <a:gridCol w="718350"/>
                <a:gridCol w="718350"/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3684000" y="2527925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Varrendo matrizes por linhas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varrer uma matriz por linhas, fixamos a linha e usamos um contador para as colunas.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mat[2][3];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mat[0][0]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mat[0][1]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mat[0][2]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mat[1][0] = 23;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mat[1][1] = -2;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mat[1][2] = 15;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5131800" y="283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{1413521B-2340-4EEB-BE98-23CAE9E1478C}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4522200" y="3442325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Varrendo matrizes por linhas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varrer uma matriz por linhas, fixamos a linha e usamos um contador para as colunas.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primeira linha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mat[i][j] &lt;&lt; “ ”;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5958900" y="19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{1413521B-2340-4EEB-BE98-23CAE9E1478C}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20"/>
          <p:cNvSpPr txBox="1"/>
          <p:nvPr/>
        </p:nvSpPr>
        <p:spPr>
          <a:xfrm>
            <a:off x="5349300" y="2569200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Varrendo matrizes por colunas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varrer uma matriz por colunas, fixamos a coluna e usamos um contador para as linhas.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= 0;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primeira coluna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mat[i][j] &lt;&lt; endl;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5958900" y="19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{1413521B-2340-4EEB-BE98-23CAE9E1478C}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21"/>
          <p:cNvSpPr txBox="1"/>
          <p:nvPr/>
        </p:nvSpPr>
        <p:spPr>
          <a:xfrm>
            <a:off x="5349300" y="2569200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