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ACA"/>
    <a:srgbClr val="5B90CE"/>
    <a:srgbClr val="00B0F0"/>
    <a:srgbClr val="00A6E6"/>
    <a:srgbClr val="3296DA"/>
    <a:srgbClr val="1EB0F0"/>
    <a:srgbClr val="007ACA"/>
    <a:srgbClr val="387FC0"/>
    <a:srgbClr val="009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52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6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2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2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1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72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5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9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16A8-4D79-4F7A-B43E-8C75A19461CF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ECB7-1EBE-486F-8C63-80A6BB2D8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4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▶️ Evento no Inatel apresenta trabalho de empresas junior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-187223" y="-171462"/>
            <a:ext cx="12566446" cy="72009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662182" y="2728160"/>
            <a:ext cx="73526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mtClean="0">
                <a:solidFill>
                  <a:srgbClr val="00B0F0"/>
                </a:solidFill>
              </a:rPr>
              <a:t>Introdução</a:t>
            </a:r>
            <a:endParaRPr lang="pt-BR" sz="5400" b="1">
              <a:solidFill>
                <a:srgbClr val="00B0F0"/>
              </a:solidFill>
            </a:endParaRPr>
          </a:p>
          <a:p>
            <a:r>
              <a:rPr lang="pt-BR" sz="4400" b="1" smtClean="0">
                <a:solidFill>
                  <a:schemeClr val="bg1"/>
                </a:solidFill>
              </a:rPr>
              <a:t>Baixando e instalando o Falcon</a:t>
            </a:r>
            <a:endParaRPr lang="pt-BR" sz="4400" b="1" smtClean="0">
              <a:solidFill>
                <a:schemeClr val="bg1"/>
              </a:solidFill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4104776" y="5172501"/>
            <a:ext cx="4012066" cy="1024797"/>
          </a:xfrm>
          <a:prstGeom prst="roundRect">
            <a:avLst>
              <a:gd name="adj" fmla="val 50000"/>
            </a:avLst>
          </a:prstGeom>
          <a:solidFill>
            <a:srgbClr val="147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13" y="5214297"/>
            <a:ext cx="955801" cy="94488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299150" y="5419807"/>
            <a:ext cx="301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>
                <a:solidFill>
                  <a:schemeClr val="bg1"/>
                </a:solidFill>
              </a:rPr>
              <a:t>Carlos A. Ynoguti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78114" y="1475946"/>
            <a:ext cx="10435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mtClean="0">
                <a:solidFill>
                  <a:schemeClr val="bg1"/>
                </a:solidFill>
              </a:rPr>
              <a:t>Algoritmos e Estruturas de Dados I</a:t>
            </a:r>
            <a:endParaRPr lang="pt-BR" sz="5400" b="1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34" y="6018939"/>
            <a:ext cx="1433701" cy="10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▶️ Evento no Inatel apresenta trabalho de empresas junior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-187223" y="-171462"/>
            <a:ext cx="12566446" cy="72009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647667" y="2728160"/>
            <a:ext cx="66589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mtClean="0">
                <a:solidFill>
                  <a:srgbClr val="00B0F0"/>
                </a:solidFill>
              </a:rPr>
              <a:t>Introdução</a:t>
            </a:r>
            <a:endParaRPr lang="pt-BR" sz="5400" b="1">
              <a:solidFill>
                <a:srgbClr val="00B0F0"/>
              </a:solidFill>
            </a:endParaRPr>
          </a:p>
          <a:p>
            <a:r>
              <a:rPr lang="pt-BR" sz="4400" b="1" smtClean="0">
                <a:solidFill>
                  <a:schemeClr val="bg1"/>
                </a:solidFill>
              </a:rPr>
              <a:t>Meu primeiro programa</a:t>
            </a:r>
            <a:endParaRPr lang="pt-BR" sz="4400" b="1" smtClean="0">
              <a:solidFill>
                <a:schemeClr val="bg1"/>
              </a:solidFill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4104776" y="5172501"/>
            <a:ext cx="4012066" cy="1024797"/>
          </a:xfrm>
          <a:prstGeom prst="roundRect">
            <a:avLst>
              <a:gd name="adj" fmla="val 50000"/>
            </a:avLst>
          </a:prstGeom>
          <a:solidFill>
            <a:srgbClr val="147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13" y="5214297"/>
            <a:ext cx="955801" cy="94488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299150" y="5419807"/>
            <a:ext cx="301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>
                <a:solidFill>
                  <a:schemeClr val="bg1"/>
                </a:solidFill>
              </a:rPr>
              <a:t>Carlos A. Ynoguti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78114" y="1475946"/>
            <a:ext cx="10435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mtClean="0">
                <a:solidFill>
                  <a:schemeClr val="bg1"/>
                </a:solidFill>
              </a:rPr>
              <a:t>Algoritmos e Estruturas de Dados I</a:t>
            </a:r>
            <a:endParaRPr lang="pt-BR" sz="5400" b="1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34" y="6018939"/>
            <a:ext cx="1433701" cy="10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t>Conhecer as principais partes da IDE Falcon</a:t>
            </a:r>
          </a:p>
          <a:p>
            <a:r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t>Aprender como criar, compilar e executar programas</a:t>
            </a:r>
          </a:p>
          <a:p>
            <a:r>
              <a:rPr lang="pt-BR" smtClean="0">
                <a:latin typeface="Calibri" panose="020F0502020204030204" pitchFamily="34" charset="0"/>
                <a:cs typeface="Calibri" panose="020F0502020204030204" pitchFamily="34" charset="0"/>
              </a:rPr>
              <a:t>Fazer o primeiro programa em C++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580571" y="1538514"/>
            <a:ext cx="11161486" cy="1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▶️ Evento no Inatel apresenta trabalho de empresas junior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-187223" y="-171462"/>
            <a:ext cx="12566446" cy="72009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647667" y="2728160"/>
            <a:ext cx="66589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mtClean="0">
                <a:solidFill>
                  <a:srgbClr val="00B0F0"/>
                </a:solidFill>
              </a:rPr>
              <a:t>Variáveis</a:t>
            </a:r>
            <a:endParaRPr lang="pt-BR" sz="5400" b="1">
              <a:solidFill>
                <a:srgbClr val="00B0F0"/>
              </a:solidFill>
            </a:endParaRPr>
          </a:p>
          <a:p>
            <a:r>
              <a:rPr lang="pt-BR" sz="4400" b="1" smtClean="0">
                <a:solidFill>
                  <a:schemeClr val="bg1"/>
                </a:solidFill>
              </a:rPr>
              <a:t>O que são e pra que servem</a:t>
            </a:r>
            <a:endParaRPr lang="pt-BR" sz="4400" b="1" smtClean="0">
              <a:solidFill>
                <a:schemeClr val="bg1"/>
              </a:solidFill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4104776" y="5172501"/>
            <a:ext cx="4012066" cy="1024797"/>
          </a:xfrm>
          <a:prstGeom prst="roundRect">
            <a:avLst>
              <a:gd name="adj" fmla="val 50000"/>
            </a:avLst>
          </a:prstGeom>
          <a:solidFill>
            <a:srgbClr val="147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13" y="5214297"/>
            <a:ext cx="955801" cy="94488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299150" y="5419807"/>
            <a:ext cx="301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>
                <a:solidFill>
                  <a:schemeClr val="bg1"/>
                </a:solidFill>
              </a:rPr>
              <a:t>Carlos A. Ynoguti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78114" y="1475946"/>
            <a:ext cx="10435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mtClean="0">
                <a:solidFill>
                  <a:schemeClr val="bg1"/>
                </a:solidFill>
              </a:rPr>
              <a:t>Algoritmos e Estruturas de Dados I</a:t>
            </a:r>
            <a:endParaRPr lang="pt-BR" sz="5400" b="1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034" y="6018939"/>
            <a:ext cx="1433701" cy="10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71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Objetivos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Alberto Ynoguti</dc:creator>
  <cp:lastModifiedBy>Carlos Alberto Ynoguti</cp:lastModifiedBy>
  <cp:revision>23</cp:revision>
  <dcterms:created xsi:type="dcterms:W3CDTF">2020-08-22T13:03:40Z</dcterms:created>
  <dcterms:modified xsi:type="dcterms:W3CDTF">2020-08-23T17:12:07Z</dcterms:modified>
</cp:coreProperties>
</file>