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79" r:id="rId4"/>
    <p:sldId id="528" r:id="rId5"/>
    <p:sldId id="266" r:id="rId6"/>
    <p:sldId id="267" r:id="rId7"/>
    <p:sldId id="268" r:id="rId8"/>
    <p:sldId id="524" r:id="rId9"/>
    <p:sldId id="521" r:id="rId10"/>
    <p:sldId id="273" r:id="rId11"/>
    <p:sldId id="275" r:id="rId12"/>
    <p:sldId id="27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Windows Live" clId="Web-{3D88357B-B822-4B6E-BB70-E1400E19B321}"/>
    <pc:docChg chg="addSld delSld modSld sldOrd">
      <pc:chgData name="Phyllipe Lima" userId="afbdb2a7827722fd" providerId="Windows Live" clId="Web-{3D88357B-B822-4B6E-BB70-E1400E19B321}" dt="2022-02-07T19:45:19.851" v="26" actId="1076"/>
      <pc:docMkLst>
        <pc:docMk/>
      </pc:docMkLst>
      <pc:sldChg chg="modSp">
        <pc:chgData name="Phyllipe Lima" userId="afbdb2a7827722fd" providerId="Windows Live" clId="Web-{3D88357B-B822-4B6E-BB70-E1400E19B321}" dt="2022-02-07T19:41:30.408" v="3" actId="20577"/>
        <pc:sldMkLst>
          <pc:docMk/>
          <pc:sldMk cId="1975627203" sldId="257"/>
        </pc:sldMkLst>
        <pc:spChg chg="mod">
          <ac:chgData name="Phyllipe Lima" userId="afbdb2a7827722fd" providerId="Windows Live" clId="Web-{3D88357B-B822-4B6E-BB70-E1400E19B321}" dt="2022-02-07T19:41:30.408" v="3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">
        <pc:chgData name="Phyllipe Lima" userId="afbdb2a7827722fd" providerId="Windows Live" clId="Web-{3D88357B-B822-4B6E-BB70-E1400E19B321}" dt="2022-02-07T19:42:18.971" v="17" actId="20577"/>
        <pc:sldMkLst>
          <pc:docMk/>
          <pc:sldMk cId="1708451728" sldId="259"/>
        </pc:sldMkLst>
        <pc:spChg chg="mod">
          <ac:chgData name="Phyllipe Lima" userId="afbdb2a7827722fd" providerId="Windows Live" clId="Web-{3D88357B-B822-4B6E-BB70-E1400E19B321}" dt="2022-02-07T19:42:18.971" v="17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del">
        <pc:chgData name="Phyllipe Lima" userId="afbdb2a7827722fd" providerId="Windows Live" clId="Web-{3D88357B-B822-4B6E-BB70-E1400E19B321}" dt="2022-02-07T19:41:35.799" v="4"/>
        <pc:sldMkLst>
          <pc:docMk/>
          <pc:sldMk cId="773921011" sldId="277"/>
        </pc:sldMkLst>
      </pc:sldChg>
      <pc:sldChg chg="modSp">
        <pc:chgData name="Phyllipe Lima" userId="afbdb2a7827722fd" providerId="Windows Live" clId="Web-{3D88357B-B822-4B6E-BB70-E1400E19B321}" dt="2022-02-07T19:41:46.143" v="7" actId="20577"/>
        <pc:sldMkLst>
          <pc:docMk/>
          <pc:sldMk cId="1377014890" sldId="279"/>
        </pc:sldMkLst>
        <pc:spChg chg="mod">
          <ac:chgData name="Phyllipe Lima" userId="afbdb2a7827722fd" providerId="Windows Live" clId="Web-{3D88357B-B822-4B6E-BB70-E1400E19B321}" dt="2022-02-07T19:41:46.143" v="7" actId="20577"/>
          <ac:spMkLst>
            <pc:docMk/>
            <pc:sldMk cId="1377014890" sldId="279"/>
            <ac:spMk id="2" creationId="{00000000-0000-0000-0000-000000000000}"/>
          </ac:spMkLst>
        </pc:spChg>
      </pc:sldChg>
      <pc:sldChg chg="addSp delSp modSp">
        <pc:chgData name="Phyllipe Lima" userId="afbdb2a7827722fd" providerId="Windows Live" clId="Web-{3D88357B-B822-4B6E-BB70-E1400E19B321}" dt="2022-02-07T19:45:19.851" v="26" actId="1076"/>
        <pc:sldMkLst>
          <pc:docMk/>
          <pc:sldMk cId="857320249" sldId="521"/>
        </pc:sldMkLst>
        <pc:spChg chg="mod">
          <ac:chgData name="Phyllipe Lima" userId="afbdb2a7827722fd" providerId="Windows Live" clId="Web-{3D88357B-B822-4B6E-BB70-E1400E19B321}" dt="2022-02-07T19:45:19.851" v="26" actId="1076"/>
          <ac:spMkLst>
            <pc:docMk/>
            <pc:sldMk cId="857320249" sldId="521"/>
            <ac:spMk id="5" creationId="{9857224F-4896-4443-855D-B84675AA62E0}"/>
          </ac:spMkLst>
        </pc:spChg>
        <pc:picChg chg="add mod ord">
          <ac:chgData name="Phyllipe Lima" userId="afbdb2a7827722fd" providerId="Windows Live" clId="Web-{3D88357B-B822-4B6E-BB70-E1400E19B321}" dt="2022-02-07T19:45:15.913" v="25" actId="1076"/>
          <ac:picMkLst>
            <pc:docMk/>
            <pc:sldMk cId="857320249" sldId="521"/>
            <ac:picMk id="3" creationId="{B4D0137B-899B-46F4-9932-9EB64F8A40B6}"/>
          </ac:picMkLst>
        </pc:picChg>
        <pc:picChg chg="del">
          <ac:chgData name="Phyllipe Lima" userId="afbdb2a7827722fd" providerId="Windows Live" clId="Web-{3D88357B-B822-4B6E-BB70-E1400E19B321}" dt="2022-02-07T19:44:57.131" v="18"/>
          <ac:picMkLst>
            <pc:docMk/>
            <pc:sldMk cId="857320249" sldId="521"/>
            <ac:picMk id="6" creationId="{EADD3329-A5EC-4907-B155-DB91320F96A4}"/>
          </ac:picMkLst>
        </pc:picChg>
      </pc:sldChg>
      <pc:sldChg chg="add">
        <pc:chgData name="Phyllipe Lima" userId="afbdb2a7827722fd" providerId="Windows Live" clId="Web-{3D88357B-B822-4B6E-BB70-E1400E19B321}" dt="2022-02-07T19:41:22.189" v="0"/>
        <pc:sldMkLst>
          <pc:docMk/>
          <pc:sldMk cId="2456846708" sldId="527"/>
        </pc:sldMkLst>
      </pc:sldChg>
      <pc:sldChg chg="modSp add ord">
        <pc:chgData name="Phyllipe Lima" userId="afbdb2a7827722fd" providerId="Windows Live" clId="Web-{3D88357B-B822-4B6E-BB70-E1400E19B321}" dt="2022-02-07T19:42:02.049" v="16" actId="20577"/>
        <pc:sldMkLst>
          <pc:docMk/>
          <pc:sldMk cId="865212182" sldId="528"/>
        </pc:sldMkLst>
        <pc:spChg chg="mod">
          <ac:chgData name="Phyllipe Lima" userId="afbdb2a7827722fd" providerId="Windows Live" clId="Web-{3D88357B-B822-4B6E-BB70-E1400E19B321}" dt="2022-02-07T19:42:02.049" v="16" actId="20577"/>
          <ac:spMkLst>
            <pc:docMk/>
            <pc:sldMk cId="865212182" sldId="528"/>
            <ac:spMk id="2" creationId="{00000000-0000-0000-0000-000000000000}"/>
          </ac:spMkLst>
        </pc:spChg>
      </pc:sldChg>
    </pc:docChg>
  </pc:docChgLst>
  <pc:docChgLst>
    <pc:chgData name="Phyllipe Lima" userId="afbdb2a7827722fd" providerId="LiveId" clId="{42956007-E434-EA46-ADE9-AC44F2C9D579}"/>
    <pc:docChg chg="modSld modShowInfo">
      <pc:chgData name="Phyllipe Lima" userId="afbdb2a7827722fd" providerId="LiveId" clId="{42956007-E434-EA46-ADE9-AC44F2C9D579}" dt="2021-02-19T12:45:05.781" v="33" actId="20577"/>
      <pc:docMkLst>
        <pc:docMk/>
      </pc:docMkLst>
      <pc:sldChg chg="modSp mod">
        <pc:chgData name="Phyllipe Lima" userId="afbdb2a7827722fd" providerId="LiveId" clId="{42956007-E434-EA46-ADE9-AC44F2C9D579}" dt="2021-02-18T19:55:50.835" v="20" actId="20577"/>
        <pc:sldMkLst>
          <pc:docMk/>
          <pc:sldMk cId="1708451728" sldId="259"/>
        </pc:sldMkLst>
        <pc:spChg chg="mod">
          <ac:chgData name="Phyllipe Lima" userId="afbdb2a7827722fd" providerId="LiveId" clId="{42956007-E434-EA46-ADE9-AC44F2C9D579}" dt="2021-02-18T19:55:50.835" v="20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modSp mod">
        <pc:chgData name="Phyllipe Lima" userId="afbdb2a7827722fd" providerId="LiveId" clId="{42956007-E434-EA46-ADE9-AC44F2C9D579}" dt="2021-02-18T19:56:02.582" v="24" actId="20577"/>
        <pc:sldMkLst>
          <pc:docMk/>
          <pc:sldMk cId="3998571704" sldId="260"/>
        </pc:sldMkLst>
        <pc:spChg chg="mod">
          <ac:chgData name="Phyllipe Lima" userId="afbdb2a7827722fd" providerId="LiveId" clId="{42956007-E434-EA46-ADE9-AC44F2C9D579}" dt="2021-02-18T19:56:02.582" v="24" actId="20577"/>
          <ac:spMkLst>
            <pc:docMk/>
            <pc:sldMk cId="3998571704" sldId="260"/>
            <ac:spMk id="3" creationId="{00000000-0000-0000-0000-000000000000}"/>
          </ac:spMkLst>
        </pc:spChg>
      </pc:sldChg>
      <pc:sldChg chg="modSp mod modAnim">
        <pc:chgData name="Phyllipe Lima" userId="afbdb2a7827722fd" providerId="LiveId" clId="{42956007-E434-EA46-ADE9-AC44F2C9D579}" dt="2021-02-19T12:45:05.781" v="33" actId="20577"/>
        <pc:sldMkLst>
          <pc:docMk/>
          <pc:sldMk cId="2069480012" sldId="268"/>
        </pc:sldMkLst>
        <pc:spChg chg="mod">
          <ac:chgData name="Phyllipe Lima" userId="afbdb2a7827722fd" providerId="LiveId" clId="{42956007-E434-EA46-ADE9-AC44F2C9D579}" dt="2021-02-19T12:45:05.781" v="33" actId="20577"/>
          <ac:spMkLst>
            <pc:docMk/>
            <pc:sldMk cId="2069480012" sldId="268"/>
            <ac:spMk id="3" creationId="{00000000-0000-0000-0000-000000000000}"/>
          </ac:spMkLst>
        </pc:spChg>
      </pc:sldChg>
    </pc:docChg>
  </pc:docChgLst>
  <pc:docChgLst>
    <pc:chgData name="Phyllipe Lima" userId="afbdb2a7827722fd" providerId="Windows Live" clId="Web-{97626952-3E8E-402E-A94F-12FBF10ED85B}"/>
    <pc:docChg chg="modSld">
      <pc:chgData name="Phyllipe Lima" userId="afbdb2a7827722fd" providerId="Windows Live" clId="Web-{97626952-3E8E-402E-A94F-12FBF10ED85B}" dt="2021-04-28T14:12:56.491" v="2" actId="20577"/>
      <pc:docMkLst>
        <pc:docMk/>
      </pc:docMkLst>
      <pc:sldChg chg="modSp">
        <pc:chgData name="Phyllipe Lima" userId="afbdb2a7827722fd" providerId="Windows Live" clId="Web-{97626952-3E8E-402E-A94F-12FBF10ED85B}" dt="2021-04-28T14:12:56.491" v="2" actId="20577"/>
        <pc:sldMkLst>
          <pc:docMk/>
          <pc:sldMk cId="3998571704" sldId="260"/>
        </pc:sldMkLst>
        <pc:spChg chg="mod">
          <ac:chgData name="Phyllipe Lima" userId="afbdb2a7827722fd" providerId="Windows Live" clId="Web-{97626952-3E8E-402E-A94F-12FBF10ED85B}" dt="2021-04-28T14:12:56.491" v="2" actId="20577"/>
          <ac:spMkLst>
            <pc:docMk/>
            <pc:sldMk cId="3998571704" sldId="260"/>
            <ac:spMk id="3" creationId="{00000000-0000-0000-0000-000000000000}"/>
          </ac:spMkLst>
        </pc:spChg>
      </pc:sldChg>
    </pc:docChg>
  </pc:docChgLst>
  <pc:docChgLst>
    <pc:chgData name="Phyllipe Lima" userId="afbdb2a7827722fd" providerId="Windows Live" clId="Web-{929D804D-CC48-4576-A5BA-BC88619809A2}"/>
    <pc:docChg chg="modSld">
      <pc:chgData name="Phyllipe Lima" userId="afbdb2a7827722fd" providerId="Windows Live" clId="Web-{929D804D-CC48-4576-A5BA-BC88619809A2}" dt="2021-08-03T16:39:10.112" v="1" actId="20577"/>
      <pc:docMkLst>
        <pc:docMk/>
      </pc:docMkLst>
      <pc:sldChg chg="modSp">
        <pc:chgData name="Phyllipe Lima" userId="afbdb2a7827722fd" providerId="Windows Live" clId="Web-{929D804D-CC48-4576-A5BA-BC88619809A2}" dt="2021-08-03T16:39:10.112" v="1" actId="20577"/>
        <pc:sldMkLst>
          <pc:docMk/>
          <pc:sldMk cId="1708451728" sldId="259"/>
        </pc:sldMkLst>
        <pc:spChg chg="mod">
          <ac:chgData name="Phyllipe Lima" userId="afbdb2a7827722fd" providerId="Windows Live" clId="Web-{929D804D-CC48-4576-A5BA-BC88619809A2}" dt="2021-08-03T16:39:10.112" v="1" actId="20577"/>
          <ac:spMkLst>
            <pc:docMk/>
            <pc:sldMk cId="1708451728" sldId="259"/>
            <ac:spMk id="3" creationId="{00000000-0000-0000-0000-000000000000}"/>
          </ac:spMkLst>
        </pc:spChg>
      </pc:sldChg>
    </pc:docChg>
  </pc:docChgLst>
  <pc:docChgLst>
    <pc:chgData name="Chris Lima" userId="b5ea056ce2397b48" providerId="LiveId" clId="{69571CE7-AE8B-419A-B3AA-E88AB0D2E2C6}"/>
    <pc:docChg chg="undo custSel delSld modSld sldOrd">
      <pc:chgData name="Chris Lima" userId="b5ea056ce2397b48" providerId="LiveId" clId="{69571CE7-AE8B-419A-B3AA-E88AB0D2E2C6}" dt="2022-07-28T20:16:54.962" v="147" actId="1076"/>
      <pc:docMkLst>
        <pc:docMk/>
      </pc:docMkLst>
      <pc:sldChg chg="modSp mod">
        <pc:chgData name="Chris Lima" userId="b5ea056ce2397b48" providerId="LiveId" clId="{69571CE7-AE8B-419A-B3AA-E88AB0D2E2C6}" dt="2022-07-28T20:10:09.648" v="13" actId="1076"/>
        <pc:sldMkLst>
          <pc:docMk/>
          <pc:sldMk cId="1975627203" sldId="257"/>
        </pc:sldMkLst>
        <pc:spChg chg="mod">
          <ac:chgData name="Chris Lima" userId="b5ea056ce2397b48" providerId="LiveId" clId="{69571CE7-AE8B-419A-B3AA-E88AB0D2E2C6}" dt="2022-07-28T20:10:05.128" v="12" actId="403"/>
          <ac:spMkLst>
            <pc:docMk/>
            <pc:sldMk cId="1975627203" sldId="257"/>
            <ac:spMk id="2" creationId="{00000000-0000-0000-0000-000000000000}"/>
          </ac:spMkLst>
        </pc:spChg>
        <pc:picChg chg="mod">
          <ac:chgData name="Chris Lima" userId="b5ea056ce2397b48" providerId="LiveId" clId="{69571CE7-AE8B-419A-B3AA-E88AB0D2E2C6}" dt="2022-07-28T20:10:09.648" v="13" actId="1076"/>
          <ac:picMkLst>
            <pc:docMk/>
            <pc:sldMk cId="1975627203" sldId="257"/>
            <ac:picMk id="6" creationId="{83A484EB-E316-4788-9A29-1E9E278E486E}"/>
          </ac:picMkLst>
        </pc:picChg>
      </pc:sldChg>
      <pc:sldChg chg="modSp mod">
        <pc:chgData name="Chris Lima" userId="b5ea056ce2397b48" providerId="LiveId" clId="{69571CE7-AE8B-419A-B3AA-E88AB0D2E2C6}" dt="2022-07-28T20:10:20.789" v="23" actId="20577"/>
        <pc:sldMkLst>
          <pc:docMk/>
          <pc:sldMk cId="1708451728" sldId="259"/>
        </pc:sldMkLst>
        <pc:spChg chg="mod">
          <ac:chgData name="Chris Lima" userId="b5ea056ce2397b48" providerId="LiveId" clId="{69571CE7-AE8B-419A-B3AA-E88AB0D2E2C6}" dt="2022-07-28T20:10:20.789" v="23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delSp modSp mod modAnim">
        <pc:chgData name="Chris Lima" userId="b5ea056ce2397b48" providerId="LiveId" clId="{69571CE7-AE8B-419A-B3AA-E88AB0D2E2C6}" dt="2022-07-28T20:13:30.419" v="46" actId="478"/>
        <pc:sldMkLst>
          <pc:docMk/>
          <pc:sldMk cId="2520274987" sldId="266"/>
        </pc:sldMkLst>
        <pc:picChg chg="del mod">
          <ac:chgData name="Chris Lima" userId="b5ea056ce2397b48" providerId="LiveId" clId="{69571CE7-AE8B-419A-B3AA-E88AB0D2E2C6}" dt="2022-07-28T20:13:30.419" v="46" actId="478"/>
          <ac:picMkLst>
            <pc:docMk/>
            <pc:sldMk cId="2520274987" sldId="266"/>
            <ac:picMk id="3074" creationId="{00000000-0000-0000-0000-000000000000}"/>
          </ac:picMkLst>
        </pc:picChg>
      </pc:sldChg>
      <pc:sldChg chg="modSp mod modAnim">
        <pc:chgData name="Chris Lima" userId="b5ea056ce2397b48" providerId="LiveId" clId="{69571CE7-AE8B-419A-B3AA-E88AB0D2E2C6}" dt="2022-07-28T20:14:56.268" v="107" actId="20577"/>
        <pc:sldMkLst>
          <pc:docMk/>
          <pc:sldMk cId="1484936085" sldId="267"/>
        </pc:sldMkLst>
        <pc:spChg chg="mod">
          <ac:chgData name="Chris Lima" userId="b5ea056ce2397b48" providerId="LiveId" clId="{69571CE7-AE8B-419A-B3AA-E88AB0D2E2C6}" dt="2022-07-28T20:14:56.268" v="107" actId="20577"/>
          <ac:spMkLst>
            <pc:docMk/>
            <pc:sldMk cId="1484936085" sldId="267"/>
            <ac:spMk id="3" creationId="{00000000-0000-0000-0000-000000000000}"/>
          </ac:spMkLst>
        </pc:spChg>
      </pc:sldChg>
      <pc:sldChg chg="modSp modAnim">
        <pc:chgData name="Chris Lima" userId="b5ea056ce2397b48" providerId="LiveId" clId="{69571CE7-AE8B-419A-B3AA-E88AB0D2E2C6}" dt="2022-07-28T20:15:28.595" v="134" actId="20577"/>
        <pc:sldMkLst>
          <pc:docMk/>
          <pc:sldMk cId="2069480012" sldId="268"/>
        </pc:sldMkLst>
        <pc:spChg chg="mod">
          <ac:chgData name="Chris Lima" userId="b5ea056ce2397b48" providerId="LiveId" clId="{69571CE7-AE8B-419A-B3AA-E88AB0D2E2C6}" dt="2022-07-28T20:15:28.595" v="134" actId="20577"/>
          <ac:spMkLst>
            <pc:docMk/>
            <pc:sldMk cId="2069480012" sldId="268"/>
            <ac:spMk id="3" creationId="{00000000-0000-0000-0000-000000000000}"/>
          </ac:spMkLst>
        </pc:spChg>
      </pc:sldChg>
      <pc:sldChg chg="ord">
        <pc:chgData name="Chris Lima" userId="b5ea056ce2397b48" providerId="LiveId" clId="{69571CE7-AE8B-419A-B3AA-E88AB0D2E2C6}" dt="2022-07-28T20:16:01.103" v="138"/>
        <pc:sldMkLst>
          <pc:docMk/>
          <pc:sldMk cId="408653088" sldId="275"/>
        </pc:sldMkLst>
      </pc:sldChg>
      <pc:sldChg chg="modSp mod">
        <pc:chgData name="Chris Lima" userId="b5ea056ce2397b48" providerId="LiveId" clId="{69571CE7-AE8B-419A-B3AA-E88AB0D2E2C6}" dt="2022-07-28T20:12:00.125" v="38" actId="20577"/>
        <pc:sldMkLst>
          <pc:docMk/>
          <pc:sldMk cId="1377014890" sldId="279"/>
        </pc:sldMkLst>
        <pc:spChg chg="mod">
          <ac:chgData name="Chris Lima" userId="b5ea056ce2397b48" providerId="LiveId" clId="{69571CE7-AE8B-419A-B3AA-E88AB0D2E2C6}" dt="2022-07-28T20:12:00.125" v="38" actId="20577"/>
          <ac:spMkLst>
            <pc:docMk/>
            <pc:sldMk cId="1377014890" sldId="279"/>
            <ac:spMk id="3" creationId="{00000000-0000-0000-0000-000000000000}"/>
          </ac:spMkLst>
        </pc:spChg>
      </pc:sldChg>
      <pc:sldChg chg="delSp modSp mod">
        <pc:chgData name="Chris Lima" userId="b5ea056ce2397b48" providerId="LiveId" clId="{69571CE7-AE8B-419A-B3AA-E88AB0D2E2C6}" dt="2022-07-28T20:16:54.962" v="147" actId="1076"/>
        <pc:sldMkLst>
          <pc:docMk/>
          <pc:sldMk cId="1769135118" sldId="524"/>
        </pc:sldMkLst>
        <pc:spChg chg="del">
          <ac:chgData name="Chris Lima" userId="b5ea056ce2397b48" providerId="LiveId" clId="{69571CE7-AE8B-419A-B3AA-E88AB0D2E2C6}" dt="2022-07-28T20:16:41.749" v="139" actId="478"/>
          <ac:spMkLst>
            <pc:docMk/>
            <pc:sldMk cId="1769135118" sldId="524"/>
            <ac:spMk id="3" creationId="{857C11DD-EFA0-A049-B30C-B9E6A7AB5555}"/>
          </ac:spMkLst>
        </pc:spChg>
        <pc:picChg chg="mod">
          <ac:chgData name="Chris Lima" userId="b5ea056ce2397b48" providerId="LiveId" clId="{69571CE7-AE8B-419A-B3AA-E88AB0D2E2C6}" dt="2022-07-28T20:16:54.962" v="147" actId="1076"/>
          <ac:picMkLst>
            <pc:docMk/>
            <pc:sldMk cId="1769135118" sldId="524"/>
            <ac:picMk id="2" creationId="{DE3848A4-F4F0-784D-B7A1-1AA922CB0252}"/>
          </ac:picMkLst>
        </pc:picChg>
        <pc:picChg chg="del">
          <ac:chgData name="Chris Lima" userId="b5ea056ce2397b48" providerId="LiveId" clId="{69571CE7-AE8B-419A-B3AA-E88AB0D2E2C6}" dt="2022-07-28T20:16:47.929" v="143" actId="478"/>
          <ac:picMkLst>
            <pc:docMk/>
            <pc:sldMk cId="1769135118" sldId="524"/>
            <ac:picMk id="10" creationId="{2D046E1E-1FE7-B044-B143-B3E34E53E00C}"/>
          </ac:picMkLst>
        </pc:picChg>
        <pc:picChg chg="mod">
          <ac:chgData name="Chris Lima" userId="b5ea056ce2397b48" providerId="LiveId" clId="{69571CE7-AE8B-419A-B3AA-E88AB0D2E2C6}" dt="2022-07-28T20:16:53.063" v="146" actId="1076"/>
          <ac:picMkLst>
            <pc:docMk/>
            <pc:sldMk cId="1769135118" sldId="524"/>
            <ac:picMk id="11" creationId="{F90A702F-E69D-0E43-9244-F3B7CC924A58}"/>
          </ac:picMkLst>
        </pc:picChg>
        <pc:picChg chg="del mod">
          <ac:chgData name="Chris Lima" userId="b5ea056ce2397b48" providerId="LiveId" clId="{69571CE7-AE8B-419A-B3AA-E88AB0D2E2C6}" dt="2022-07-28T20:16:45.347" v="141" actId="478"/>
          <ac:picMkLst>
            <pc:docMk/>
            <pc:sldMk cId="1769135118" sldId="524"/>
            <ac:picMk id="12" creationId="{CC99A110-E555-4F42-A9E5-0B8771A1D133}"/>
          </ac:picMkLst>
        </pc:picChg>
      </pc:sldChg>
      <pc:sldChg chg="del">
        <pc:chgData name="Chris Lima" userId="b5ea056ce2397b48" providerId="LiveId" clId="{69571CE7-AE8B-419A-B3AA-E88AB0D2E2C6}" dt="2022-07-28T20:10:33.223" v="24" actId="47"/>
        <pc:sldMkLst>
          <pc:docMk/>
          <pc:sldMk cId="2456846708" sldId="527"/>
        </pc:sldMkLst>
      </pc:sldChg>
      <pc:sldChg chg="modSp mod">
        <pc:chgData name="Chris Lima" userId="b5ea056ce2397b48" providerId="LiveId" clId="{69571CE7-AE8B-419A-B3AA-E88AB0D2E2C6}" dt="2022-07-28T20:12:43.396" v="43" actId="20577"/>
        <pc:sldMkLst>
          <pc:docMk/>
          <pc:sldMk cId="865212182" sldId="528"/>
        </pc:sldMkLst>
        <pc:spChg chg="mod">
          <ac:chgData name="Chris Lima" userId="b5ea056ce2397b48" providerId="LiveId" clId="{69571CE7-AE8B-419A-B3AA-E88AB0D2E2C6}" dt="2022-07-28T20:12:43.396" v="43" actId="20577"/>
          <ac:spMkLst>
            <pc:docMk/>
            <pc:sldMk cId="865212182" sldId="528"/>
            <ac:spMk id="3" creationId="{00000000-0000-0000-0000-000000000000}"/>
          </ac:spMkLst>
        </pc:spChg>
        <pc:picChg chg="mod">
          <ac:chgData name="Chris Lima" userId="b5ea056ce2397b48" providerId="LiveId" clId="{69571CE7-AE8B-419A-B3AA-E88AB0D2E2C6}" dt="2022-07-28T20:12:08.484" v="41" actId="1076"/>
          <ac:picMkLst>
            <pc:docMk/>
            <pc:sldMk cId="865212182" sldId="528"/>
            <ac:picMk id="10" creationId="{5883BA57-B1C6-3046-8485-D161069CC488}"/>
          </ac:picMkLst>
        </pc:picChg>
      </pc:sldChg>
    </pc:docChg>
  </pc:docChgLst>
  <pc:docChgLst>
    <pc:chgData name="Phyllipe Lima" userId="afbdb2a7827722fd" providerId="Windows Live" clId="Web-{5EFA1B69-E3E6-4636-B597-25D9F2A15D15}"/>
    <pc:docChg chg="modSld">
      <pc:chgData name="Phyllipe Lima" userId="afbdb2a7827722fd" providerId="Windows Live" clId="Web-{5EFA1B69-E3E6-4636-B597-25D9F2A15D15}" dt="2021-08-02T13:18:29.548" v="2" actId="20577"/>
      <pc:docMkLst>
        <pc:docMk/>
      </pc:docMkLst>
      <pc:sldChg chg="modSp">
        <pc:chgData name="Phyllipe Lima" userId="afbdb2a7827722fd" providerId="Windows Live" clId="Web-{5EFA1B69-E3E6-4636-B597-25D9F2A15D15}" dt="2021-08-02T13:18:29.548" v="2" actId="20577"/>
        <pc:sldMkLst>
          <pc:docMk/>
          <pc:sldMk cId="2520274987" sldId="266"/>
        </pc:sldMkLst>
        <pc:spChg chg="mod">
          <ac:chgData name="Phyllipe Lima" userId="afbdb2a7827722fd" providerId="Windows Live" clId="Web-{5EFA1B69-E3E6-4636-B597-25D9F2A15D15}" dt="2021-08-02T13:18:29.548" v="2" actId="20577"/>
          <ac:spMkLst>
            <pc:docMk/>
            <pc:sldMk cId="2520274987" sldId="266"/>
            <ac:spMk id="13" creationId="{F2D302C5-48B4-A643-B5CB-F8B06FDE6160}"/>
          </ac:spMkLst>
        </pc:spChg>
      </pc:sldChg>
    </pc:docChg>
  </pc:docChgLst>
  <pc:docChgLst>
    <pc:chgData name="Phyllipe Lima" userId="afbdb2a7827722fd" providerId="LiveId" clId="{3C619352-384E-430E-AA76-5AFC9FF70154}"/>
    <pc:docChg chg="undo custSel addSld delSld modSld sldOrd">
      <pc:chgData name="Phyllipe Lima" userId="afbdb2a7827722fd" providerId="LiveId" clId="{3C619352-384E-430E-AA76-5AFC9FF70154}" dt="2020-01-27T16:25:10.544" v="1265" actId="47"/>
      <pc:docMkLst>
        <pc:docMk/>
      </pc:docMkLst>
      <pc:sldChg chg="addSp modSp">
        <pc:chgData name="Phyllipe Lima" userId="afbdb2a7827722fd" providerId="LiveId" clId="{3C619352-384E-430E-AA76-5AFC9FF70154}" dt="2020-01-27T14:32:22.092" v="430" actId="1076"/>
        <pc:sldMkLst>
          <pc:docMk/>
          <pc:sldMk cId="1975627203" sldId="257"/>
        </pc:sldMkLst>
        <pc:spChg chg="mod">
          <ac:chgData name="Phyllipe Lima" userId="afbdb2a7827722fd" providerId="LiveId" clId="{3C619352-384E-430E-AA76-5AFC9FF70154}" dt="2020-01-27T14:31:10.936" v="414" actId="20577"/>
          <ac:spMkLst>
            <pc:docMk/>
            <pc:sldMk cId="1975627203" sldId="257"/>
            <ac:spMk id="2" creationId="{00000000-0000-0000-0000-000000000000}"/>
          </ac:spMkLst>
        </pc:spChg>
        <pc:picChg chg="add mod">
          <ac:chgData name="Phyllipe Lima" userId="afbdb2a7827722fd" providerId="LiveId" clId="{3C619352-384E-430E-AA76-5AFC9FF70154}" dt="2020-01-27T14:32:14.356" v="427" actId="1076"/>
          <ac:picMkLst>
            <pc:docMk/>
            <pc:sldMk cId="1975627203" sldId="257"/>
            <ac:picMk id="5" creationId="{09D4156E-DED7-4A92-A7EB-63CE7DCC3BC2}"/>
          </ac:picMkLst>
        </pc:picChg>
        <pc:picChg chg="add mod">
          <ac:chgData name="Phyllipe Lima" userId="afbdb2a7827722fd" providerId="LiveId" clId="{3C619352-384E-430E-AA76-5AFC9FF70154}" dt="2020-01-27T14:32:22.092" v="430" actId="1076"/>
          <ac:picMkLst>
            <pc:docMk/>
            <pc:sldMk cId="1975627203" sldId="257"/>
            <ac:picMk id="6" creationId="{83A484EB-E316-4788-9A29-1E9E278E486E}"/>
          </ac:picMkLst>
        </pc:picChg>
      </pc:sldChg>
      <pc:sldChg chg="addSp delSp modSp">
        <pc:chgData name="Phyllipe Lima" userId="afbdb2a7827722fd" providerId="LiveId" clId="{3C619352-384E-430E-AA76-5AFC9FF70154}" dt="2020-01-27T14:32:35.868" v="433" actId="1076"/>
        <pc:sldMkLst>
          <pc:docMk/>
          <pc:sldMk cId="1708451728" sldId="259"/>
        </pc:sldMkLst>
        <pc:spChg chg="mod">
          <ac:chgData name="Phyllipe Lima" userId="afbdb2a7827722fd" providerId="LiveId" clId="{3C619352-384E-430E-AA76-5AFC9FF70154}" dt="2020-01-27T14:08:13.766" v="77" actId="20577"/>
          <ac:spMkLst>
            <pc:docMk/>
            <pc:sldMk cId="1708451728" sldId="259"/>
            <ac:spMk id="3" creationId="{00000000-0000-0000-0000-000000000000}"/>
          </ac:spMkLst>
        </pc:spChg>
        <pc:picChg chg="add mod">
          <ac:chgData name="Phyllipe Lima" userId="afbdb2a7827722fd" providerId="LiveId" clId="{3C619352-384E-430E-AA76-5AFC9FF70154}" dt="2020-01-27T14:32:35.868" v="433" actId="1076"/>
          <ac:picMkLst>
            <pc:docMk/>
            <pc:sldMk cId="1708451728" sldId="259"/>
            <ac:picMk id="7" creationId="{9CB328E3-8806-47F5-A0EB-1D7FDF40F5A3}"/>
          </ac:picMkLst>
        </pc:picChg>
        <pc:picChg chg="add del">
          <ac:chgData name="Phyllipe Lima" userId="afbdb2a7827722fd" providerId="LiveId" clId="{3C619352-384E-430E-AA76-5AFC9FF70154}" dt="2020-01-27T14:32:31.263" v="432" actId="478"/>
          <ac:picMkLst>
            <pc:docMk/>
            <pc:sldMk cId="1708451728" sldId="259"/>
            <ac:picMk id="9" creationId="{842C84B4-FEFB-4EA1-BE9C-ADF3EA2E1317}"/>
          </ac:picMkLst>
        </pc:picChg>
      </pc:sldChg>
      <pc:sldChg chg="addSp modSp">
        <pc:chgData name="Phyllipe Lima" userId="afbdb2a7827722fd" providerId="LiveId" clId="{3C619352-384E-430E-AA76-5AFC9FF70154}" dt="2020-01-27T14:32:42.727" v="434"/>
        <pc:sldMkLst>
          <pc:docMk/>
          <pc:sldMk cId="3998571704" sldId="260"/>
        </pc:sldMkLst>
        <pc:spChg chg="mod">
          <ac:chgData name="Phyllipe Lima" userId="afbdb2a7827722fd" providerId="LiveId" clId="{3C619352-384E-430E-AA76-5AFC9FF70154}" dt="2020-01-27T14:11:13.249" v="152" actId="207"/>
          <ac:spMkLst>
            <pc:docMk/>
            <pc:sldMk cId="3998571704" sldId="260"/>
            <ac:spMk id="3" creationId="{00000000-0000-0000-0000-000000000000}"/>
          </ac:spMkLst>
        </pc:spChg>
        <pc:picChg chg="add">
          <ac:chgData name="Phyllipe Lima" userId="afbdb2a7827722fd" providerId="LiveId" clId="{3C619352-384E-430E-AA76-5AFC9FF70154}" dt="2020-01-27T14:32:42.727" v="434"/>
          <ac:picMkLst>
            <pc:docMk/>
            <pc:sldMk cId="3998571704" sldId="260"/>
            <ac:picMk id="9" creationId="{A0593A93-9610-4F95-8DEC-FE519C0227A0}"/>
          </ac:picMkLst>
        </pc:picChg>
      </pc:sldChg>
      <pc:sldChg chg="addSp modAnim">
        <pc:chgData name="Phyllipe Lima" userId="afbdb2a7827722fd" providerId="LiveId" clId="{3C619352-384E-430E-AA76-5AFC9FF70154}" dt="2020-01-27T14:32:44.941" v="435"/>
        <pc:sldMkLst>
          <pc:docMk/>
          <pc:sldMk cId="2520274987" sldId="266"/>
        </pc:sldMkLst>
        <pc:picChg chg="add">
          <ac:chgData name="Phyllipe Lima" userId="afbdb2a7827722fd" providerId="LiveId" clId="{3C619352-384E-430E-AA76-5AFC9FF70154}" dt="2020-01-27T14:32:44.941" v="435"/>
          <ac:picMkLst>
            <pc:docMk/>
            <pc:sldMk cId="2520274987" sldId="266"/>
            <ac:picMk id="12" creationId="{B63FD02C-55C9-4DA8-907D-3FAD0640230F}"/>
          </ac:picMkLst>
        </pc:picChg>
      </pc:sldChg>
      <pc:sldChg chg="addSp delSp modSp add">
        <pc:chgData name="Phyllipe Lima" userId="afbdb2a7827722fd" providerId="LiveId" clId="{3C619352-384E-430E-AA76-5AFC9FF70154}" dt="2020-01-27T14:37:08.248" v="652" actId="20577"/>
        <pc:sldMkLst>
          <pc:docMk/>
          <pc:sldMk cId="1484936085" sldId="267"/>
        </pc:sldMkLst>
        <pc:spChg chg="mod">
          <ac:chgData name="Phyllipe Lima" userId="afbdb2a7827722fd" providerId="LiveId" clId="{3C619352-384E-430E-AA76-5AFC9FF70154}" dt="2020-01-27T14:37:08.248" v="652" actId="20577"/>
          <ac:spMkLst>
            <pc:docMk/>
            <pc:sldMk cId="1484936085" sldId="267"/>
            <ac:spMk id="2" creationId="{00000000-0000-0000-0000-000000000000}"/>
          </ac:spMkLst>
        </pc:spChg>
        <pc:spChg chg="mod">
          <ac:chgData name="Phyllipe Lima" userId="afbdb2a7827722fd" providerId="LiveId" clId="{3C619352-384E-430E-AA76-5AFC9FF70154}" dt="2020-01-27T14:36:57.304" v="645" actId="20577"/>
          <ac:spMkLst>
            <pc:docMk/>
            <pc:sldMk cId="1484936085" sldId="267"/>
            <ac:spMk id="3" creationId="{00000000-0000-0000-0000-000000000000}"/>
          </ac:spMkLst>
        </pc:spChg>
        <pc:picChg chg="add del mod">
          <ac:chgData name="Phyllipe Lima" userId="afbdb2a7827722fd" providerId="LiveId" clId="{3C619352-384E-430E-AA76-5AFC9FF70154}" dt="2020-01-27T14:32:49.696" v="437" actId="478"/>
          <ac:picMkLst>
            <pc:docMk/>
            <pc:sldMk cId="1484936085" sldId="267"/>
            <ac:picMk id="6" creationId="{72BD1229-8A91-4FAE-B1CB-A43C0CE7D7AF}"/>
          </ac:picMkLst>
        </pc:picChg>
        <pc:picChg chg="add">
          <ac:chgData name="Phyllipe Lima" userId="afbdb2a7827722fd" providerId="LiveId" clId="{3C619352-384E-430E-AA76-5AFC9FF70154}" dt="2020-01-27T14:32:47.838" v="436"/>
          <ac:picMkLst>
            <pc:docMk/>
            <pc:sldMk cId="1484936085" sldId="267"/>
            <ac:picMk id="10" creationId="{0BE4FF90-3C41-4B13-85D1-8D0A03AB26D3}"/>
          </ac:picMkLst>
        </pc:picChg>
        <pc:picChg chg="del">
          <ac:chgData name="Phyllipe Lima" userId="afbdb2a7827722fd" providerId="LiveId" clId="{3C619352-384E-430E-AA76-5AFC9FF70154}" dt="2020-01-27T14:33:14.317" v="439" actId="478"/>
          <ac:picMkLst>
            <pc:docMk/>
            <pc:sldMk cId="1484936085" sldId="267"/>
            <ac:picMk id="3074" creationId="{00000000-0000-0000-0000-000000000000}"/>
          </ac:picMkLst>
        </pc:picChg>
      </pc:sldChg>
      <pc:sldChg chg="modSp add">
        <pc:chgData name="Phyllipe Lima" userId="afbdb2a7827722fd" providerId="LiveId" clId="{3C619352-384E-430E-AA76-5AFC9FF70154}" dt="2020-01-27T16:03:34.780" v="1067" actId="20577"/>
        <pc:sldMkLst>
          <pc:docMk/>
          <pc:sldMk cId="2069480012" sldId="268"/>
        </pc:sldMkLst>
        <pc:spChg chg="mod">
          <ac:chgData name="Phyllipe Lima" userId="afbdb2a7827722fd" providerId="LiveId" clId="{3C619352-384E-430E-AA76-5AFC9FF70154}" dt="2020-01-27T14:43:26.401" v="655" actId="20577"/>
          <ac:spMkLst>
            <pc:docMk/>
            <pc:sldMk cId="2069480012" sldId="268"/>
            <ac:spMk id="2" creationId="{00000000-0000-0000-0000-000000000000}"/>
          </ac:spMkLst>
        </pc:spChg>
        <pc:spChg chg="mod">
          <ac:chgData name="Phyllipe Lima" userId="afbdb2a7827722fd" providerId="LiveId" clId="{3C619352-384E-430E-AA76-5AFC9FF70154}" dt="2020-01-27T16:03:34.780" v="1067" actId="20577"/>
          <ac:spMkLst>
            <pc:docMk/>
            <pc:sldMk cId="2069480012" sldId="268"/>
            <ac:spMk id="3" creationId="{00000000-0000-0000-0000-000000000000}"/>
          </ac:spMkLst>
        </pc:spChg>
      </pc:sldChg>
      <pc:sldChg chg="modSp add del ord">
        <pc:chgData name="Phyllipe Lima" userId="afbdb2a7827722fd" providerId="LiveId" clId="{3C619352-384E-430E-AA76-5AFC9FF70154}" dt="2020-01-27T16:25:10.544" v="1265" actId="47"/>
        <pc:sldMkLst>
          <pc:docMk/>
          <pc:sldMk cId="3188602342" sldId="269"/>
        </pc:sldMkLst>
        <pc:spChg chg="mod">
          <ac:chgData name="Phyllipe Lima" userId="afbdb2a7827722fd" providerId="LiveId" clId="{3C619352-384E-430E-AA76-5AFC9FF70154}" dt="2020-01-27T16:11:07.654" v="1101" actId="6549"/>
          <ac:spMkLst>
            <pc:docMk/>
            <pc:sldMk cId="3188602342" sldId="269"/>
            <ac:spMk id="2" creationId="{00000000-0000-0000-0000-000000000000}"/>
          </ac:spMkLst>
        </pc:spChg>
      </pc:sldChg>
      <pc:sldChg chg="addSp delSp add">
        <pc:chgData name="Phyllipe Lima" userId="afbdb2a7827722fd" providerId="LiveId" clId="{3C619352-384E-430E-AA76-5AFC9FF70154}" dt="2020-01-27T16:18:21.571" v="1128"/>
        <pc:sldMkLst>
          <pc:docMk/>
          <pc:sldMk cId="2910371004" sldId="270"/>
        </pc:sldMkLst>
        <pc:spChg chg="add">
          <ac:chgData name="Phyllipe Lima" userId="afbdb2a7827722fd" providerId="LiveId" clId="{3C619352-384E-430E-AA76-5AFC9FF70154}" dt="2020-01-27T16:18:21.571" v="1128"/>
          <ac:spMkLst>
            <pc:docMk/>
            <pc:sldMk cId="2910371004" sldId="270"/>
            <ac:spMk id="6" creationId="{6DF7294F-1B8C-4740-A4E8-E43A1A34B273}"/>
          </ac:spMkLst>
        </pc:spChg>
        <pc:spChg chg="del">
          <ac:chgData name="Phyllipe Lima" userId="afbdb2a7827722fd" providerId="LiveId" clId="{3C619352-384E-430E-AA76-5AFC9FF70154}" dt="2020-01-27T16:18:21.275" v="1127" actId="478"/>
          <ac:spMkLst>
            <pc:docMk/>
            <pc:sldMk cId="2910371004" sldId="270"/>
            <ac:spMk id="7" creationId="{00000000-0000-0000-0000-000000000000}"/>
          </ac:spMkLst>
        </pc:spChg>
        <pc:picChg chg="add del">
          <ac:chgData name="Phyllipe Lima" userId="afbdb2a7827722fd" providerId="LiveId" clId="{3C619352-384E-430E-AA76-5AFC9FF70154}" dt="2020-01-27T16:16:55.730" v="1105"/>
          <ac:picMkLst>
            <pc:docMk/>
            <pc:sldMk cId="2910371004" sldId="270"/>
            <ac:picMk id="5" creationId="{69EB3DB7-46A6-420A-A039-CB00CE147604}"/>
          </ac:picMkLst>
        </pc:picChg>
      </pc:sldChg>
      <pc:sldChg chg="addSp delSp modSp add del">
        <pc:chgData name="Phyllipe Lima" userId="afbdb2a7827722fd" providerId="LiveId" clId="{3C619352-384E-430E-AA76-5AFC9FF70154}" dt="2020-01-27T16:19:05.395" v="1138" actId="47"/>
        <pc:sldMkLst>
          <pc:docMk/>
          <pc:sldMk cId="1114093104" sldId="271"/>
        </pc:sldMkLst>
        <pc:picChg chg="add del mod">
          <ac:chgData name="Phyllipe Lima" userId="afbdb2a7827722fd" providerId="LiveId" clId="{3C619352-384E-430E-AA76-5AFC9FF70154}" dt="2020-01-27T16:18:37.366" v="1130"/>
          <ac:picMkLst>
            <pc:docMk/>
            <pc:sldMk cId="1114093104" sldId="271"/>
            <ac:picMk id="3" creationId="{4F650F4E-8855-4B81-B1F5-BA23F897B465}"/>
          </ac:picMkLst>
        </pc:picChg>
        <pc:picChg chg="add del mod">
          <ac:chgData name="Phyllipe Lima" userId="afbdb2a7827722fd" providerId="LiveId" clId="{3C619352-384E-430E-AA76-5AFC9FF70154}" dt="2020-01-27T16:17:53.244" v="1118" actId="478"/>
          <ac:picMkLst>
            <pc:docMk/>
            <pc:sldMk cId="1114093104" sldId="271"/>
            <ac:picMk id="6" creationId="{6F38B8BD-3E97-40B8-9807-617F1443054C}"/>
          </ac:picMkLst>
        </pc:picChg>
        <pc:picChg chg="del">
          <ac:chgData name="Phyllipe Lima" userId="afbdb2a7827722fd" providerId="LiveId" clId="{3C619352-384E-430E-AA76-5AFC9FF70154}" dt="2020-01-27T16:16:57.949" v="1106" actId="478"/>
          <ac:picMkLst>
            <pc:docMk/>
            <pc:sldMk cId="1114093104" sldId="271"/>
            <ac:picMk id="9" creationId="{C8857688-C15B-44A5-B695-963D614F1BE3}"/>
          </ac:picMkLst>
        </pc:picChg>
        <pc:picChg chg="del">
          <ac:chgData name="Phyllipe Lima" userId="afbdb2a7827722fd" providerId="LiveId" clId="{3C619352-384E-430E-AA76-5AFC9FF70154}" dt="2020-01-27T16:18:37.366" v="1130"/>
          <ac:picMkLst>
            <pc:docMk/>
            <pc:sldMk cId="1114093104" sldId="271"/>
            <ac:picMk id="10" creationId="{2D046E1E-1FE7-B044-B143-B3E34E53E00C}"/>
          </ac:picMkLst>
        </pc:picChg>
      </pc:sldChg>
      <pc:sldChg chg="addSp delSp modSp add">
        <pc:chgData name="Phyllipe Lima" userId="afbdb2a7827722fd" providerId="LiveId" clId="{3C619352-384E-430E-AA76-5AFC9FF70154}" dt="2020-01-27T16:18:46.661" v="1136"/>
        <pc:sldMkLst>
          <pc:docMk/>
          <pc:sldMk cId="3494630145" sldId="272"/>
        </pc:sldMkLst>
        <pc:spChg chg="del">
          <ac:chgData name="Phyllipe Lima" userId="afbdb2a7827722fd" providerId="LiveId" clId="{3C619352-384E-430E-AA76-5AFC9FF70154}" dt="2020-01-27T16:18:41.609" v="1132" actId="478"/>
          <ac:spMkLst>
            <pc:docMk/>
            <pc:sldMk cId="3494630145" sldId="272"/>
            <ac:spMk id="2" creationId="{00000000-0000-0000-0000-000000000000}"/>
          </ac:spMkLst>
        </pc:spChg>
        <pc:spChg chg="del">
          <ac:chgData name="Phyllipe Lima" userId="afbdb2a7827722fd" providerId="LiveId" clId="{3C619352-384E-430E-AA76-5AFC9FF70154}" dt="2020-01-27T16:18:40.100" v="1131" actId="478"/>
          <ac:spMkLst>
            <pc:docMk/>
            <pc:sldMk cId="3494630145" sldId="272"/>
            <ac:spMk id="3" creationId="{00000000-0000-0000-0000-000000000000}"/>
          </ac:spMkLst>
        </pc:spChg>
        <pc:spChg chg="add del mod">
          <ac:chgData name="Phyllipe Lima" userId="afbdb2a7827722fd" providerId="LiveId" clId="{3C619352-384E-430E-AA76-5AFC9FF70154}" dt="2020-01-27T16:18:42.419" v="1133" actId="478"/>
          <ac:spMkLst>
            <pc:docMk/>
            <pc:sldMk cId="3494630145" sldId="272"/>
            <ac:spMk id="6" creationId="{C4026F12-080E-4414-906C-DB9E7A563AAE}"/>
          </ac:spMkLst>
        </pc:spChg>
        <pc:spChg chg="add del mod">
          <ac:chgData name="Phyllipe Lima" userId="afbdb2a7827722fd" providerId="LiveId" clId="{3C619352-384E-430E-AA76-5AFC9FF70154}" dt="2020-01-27T16:18:43.155" v="1134" actId="478"/>
          <ac:spMkLst>
            <pc:docMk/>
            <pc:sldMk cId="3494630145" sldId="272"/>
            <ac:spMk id="9" creationId="{08A62A67-98F3-4471-A2E1-A15497E4F798}"/>
          </ac:spMkLst>
        </pc:spChg>
        <pc:picChg chg="del">
          <ac:chgData name="Phyllipe Lima" userId="afbdb2a7827722fd" providerId="LiveId" clId="{3C619352-384E-430E-AA76-5AFC9FF70154}" dt="2020-01-27T16:18:45.019" v="1135" actId="478"/>
          <ac:picMkLst>
            <pc:docMk/>
            <pc:sldMk cId="3494630145" sldId="272"/>
            <ac:picMk id="10" creationId="{0BE4FF90-3C41-4B13-85D1-8D0A03AB26D3}"/>
          </ac:picMkLst>
        </pc:picChg>
        <pc:picChg chg="add">
          <ac:chgData name="Phyllipe Lima" userId="afbdb2a7827722fd" providerId="LiveId" clId="{3C619352-384E-430E-AA76-5AFC9FF70154}" dt="2020-01-27T16:18:46.661" v="1136"/>
          <ac:picMkLst>
            <pc:docMk/>
            <pc:sldMk cId="3494630145" sldId="272"/>
            <ac:picMk id="12" creationId="{FB2D376F-A9CE-4452-A4BF-913799696ACC}"/>
          </ac:picMkLst>
        </pc:picChg>
        <pc:picChg chg="add">
          <ac:chgData name="Phyllipe Lima" userId="afbdb2a7827722fd" providerId="LiveId" clId="{3C619352-384E-430E-AA76-5AFC9FF70154}" dt="2020-01-27T16:18:46.661" v="1136"/>
          <ac:picMkLst>
            <pc:docMk/>
            <pc:sldMk cId="3494630145" sldId="272"/>
            <ac:picMk id="13" creationId="{704D63B5-C8CC-4048-9179-2FA2A36377BC}"/>
          </ac:picMkLst>
        </pc:picChg>
      </pc:sldChg>
      <pc:sldChg chg="addSp delSp modSp add">
        <pc:chgData name="Phyllipe Lima" userId="afbdb2a7827722fd" providerId="LiveId" clId="{3C619352-384E-430E-AA76-5AFC9FF70154}" dt="2020-01-27T16:25:06.623" v="1264" actId="1076"/>
        <pc:sldMkLst>
          <pc:docMk/>
          <pc:sldMk cId="1775699977" sldId="273"/>
        </pc:sldMkLst>
        <pc:spChg chg="mod">
          <ac:chgData name="Phyllipe Lima" userId="afbdb2a7827722fd" providerId="LiveId" clId="{3C619352-384E-430E-AA76-5AFC9FF70154}" dt="2020-01-27T16:19:21.101" v="1183" actId="20577"/>
          <ac:spMkLst>
            <pc:docMk/>
            <pc:sldMk cId="1775699977" sldId="273"/>
            <ac:spMk id="2" creationId="{00000000-0000-0000-0000-000000000000}"/>
          </ac:spMkLst>
        </pc:spChg>
        <pc:spChg chg="del">
          <ac:chgData name="Phyllipe Lima" userId="afbdb2a7827722fd" providerId="LiveId" clId="{3C619352-384E-430E-AA76-5AFC9FF70154}" dt="2020-01-27T16:19:23.486" v="1184" actId="478"/>
          <ac:spMkLst>
            <pc:docMk/>
            <pc:sldMk cId="1775699977" sldId="273"/>
            <ac:spMk id="3" creationId="{00000000-0000-0000-0000-000000000000}"/>
          </ac:spMkLst>
        </pc:spChg>
        <pc:spChg chg="add del mod">
          <ac:chgData name="Phyllipe Lima" userId="afbdb2a7827722fd" providerId="LiveId" clId="{3C619352-384E-430E-AA76-5AFC9FF70154}" dt="2020-01-27T16:19:25.539" v="1185" actId="478"/>
          <ac:spMkLst>
            <pc:docMk/>
            <pc:sldMk cId="1775699977" sldId="273"/>
            <ac:spMk id="6" creationId="{D5894A6C-4603-4C81-8CE4-F924A51D8EC7}"/>
          </ac:spMkLst>
        </pc:spChg>
        <pc:spChg chg="add mod">
          <ac:chgData name="Phyllipe Lima" userId="afbdb2a7827722fd" providerId="LiveId" clId="{3C619352-384E-430E-AA76-5AFC9FF70154}" dt="2020-01-27T16:21:24.612" v="1256" actId="20577"/>
          <ac:spMkLst>
            <pc:docMk/>
            <pc:sldMk cId="1775699977" sldId="273"/>
            <ac:spMk id="12" creationId="{5E3F0775-CEF1-4882-B918-DF6DB7961D0D}"/>
          </ac:spMkLst>
        </pc:spChg>
        <pc:picChg chg="add mod">
          <ac:chgData name="Phyllipe Lima" userId="afbdb2a7827722fd" providerId="LiveId" clId="{3C619352-384E-430E-AA76-5AFC9FF70154}" dt="2020-01-27T16:21:28.752" v="1257" actId="14100"/>
          <ac:picMkLst>
            <pc:docMk/>
            <pc:sldMk cId="1775699977" sldId="273"/>
            <ac:picMk id="9" creationId="{8B5AE368-F3F0-4BC8-BE31-9C50ACBB0473}"/>
          </ac:picMkLst>
        </pc:picChg>
        <pc:picChg chg="add mod">
          <ac:chgData name="Phyllipe Lima" userId="afbdb2a7827722fd" providerId="LiveId" clId="{3C619352-384E-430E-AA76-5AFC9FF70154}" dt="2020-01-27T16:25:06.623" v="1264" actId="1076"/>
          <ac:picMkLst>
            <pc:docMk/>
            <pc:sldMk cId="1775699977" sldId="273"/>
            <ac:picMk id="14" creationId="{83D78AAA-FA04-4F51-9874-29F115D797DC}"/>
          </ac:picMkLst>
        </pc:picChg>
      </pc:sldChg>
    </pc:docChg>
  </pc:docChgLst>
  <pc:docChgLst>
    <pc:chgData name="Phyllipe Lima" userId="afbdb2a7827722fd" providerId="LiveId" clId="{A7D37294-CCF9-4D45-AA27-3E82EFD23E82}"/>
    <pc:docChg chg="addSld delSld modSld">
      <pc:chgData name="Phyllipe Lima" userId="afbdb2a7827722fd" providerId="LiveId" clId="{A7D37294-CCF9-4D45-AA27-3E82EFD23E82}" dt="2021-08-03T15:59:28.211" v="18" actId="20577"/>
      <pc:docMkLst>
        <pc:docMk/>
      </pc:docMkLst>
      <pc:sldChg chg="modSp mod">
        <pc:chgData name="Phyllipe Lima" userId="afbdb2a7827722fd" providerId="LiveId" clId="{A7D37294-CCF9-4D45-AA27-3E82EFD23E82}" dt="2021-08-03T15:49:49.484" v="5" actId="20577"/>
        <pc:sldMkLst>
          <pc:docMk/>
          <pc:sldMk cId="1975627203" sldId="257"/>
        </pc:sldMkLst>
        <pc:spChg chg="mod">
          <ac:chgData name="Phyllipe Lima" userId="afbdb2a7827722fd" providerId="LiveId" clId="{A7D37294-CCF9-4D45-AA27-3E82EFD23E82}" dt="2021-08-03T15:49:49.484" v="5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">
        <pc:chgData name="Phyllipe Lima" userId="afbdb2a7827722fd" providerId="LiveId" clId="{A7D37294-CCF9-4D45-AA27-3E82EFD23E82}" dt="2021-08-03T15:50:50.130" v="7" actId="47"/>
        <pc:sldMkLst>
          <pc:docMk/>
          <pc:sldMk cId="3998571704" sldId="260"/>
        </pc:sldMkLst>
      </pc:sldChg>
      <pc:sldChg chg="del">
        <pc:chgData name="Phyllipe Lima" userId="afbdb2a7827722fd" providerId="LiveId" clId="{A7D37294-CCF9-4D45-AA27-3E82EFD23E82}" dt="2021-08-03T15:51:45.204" v="9" actId="47"/>
        <pc:sldMkLst>
          <pc:docMk/>
          <pc:sldMk cId="3494630145" sldId="272"/>
        </pc:sldMkLst>
      </pc:sldChg>
      <pc:sldChg chg="modSp add mod">
        <pc:chgData name="Phyllipe Lima" userId="afbdb2a7827722fd" providerId="LiveId" clId="{A7D37294-CCF9-4D45-AA27-3E82EFD23E82}" dt="2021-08-03T15:59:28.211" v="18" actId="20577"/>
        <pc:sldMkLst>
          <pc:docMk/>
          <pc:sldMk cId="1377014890" sldId="279"/>
        </pc:sldMkLst>
        <pc:spChg chg="mod">
          <ac:chgData name="Phyllipe Lima" userId="afbdb2a7827722fd" providerId="LiveId" clId="{A7D37294-CCF9-4D45-AA27-3E82EFD23E82}" dt="2021-08-03T15:59:28.211" v="18" actId="20577"/>
          <ac:spMkLst>
            <pc:docMk/>
            <pc:sldMk cId="1377014890" sldId="279"/>
            <ac:spMk id="3" creationId="{00000000-0000-0000-0000-000000000000}"/>
          </ac:spMkLst>
        </pc:spChg>
      </pc:sldChg>
      <pc:sldChg chg="add">
        <pc:chgData name="Phyllipe Lima" userId="afbdb2a7827722fd" providerId="LiveId" clId="{A7D37294-CCF9-4D45-AA27-3E82EFD23E82}" dt="2021-08-03T15:51:47.015" v="10"/>
        <pc:sldMkLst>
          <pc:docMk/>
          <pc:sldMk cId="857320249" sldId="521"/>
        </pc:sldMkLst>
      </pc:sldChg>
      <pc:sldChg chg="add">
        <pc:chgData name="Phyllipe Lima" userId="afbdb2a7827722fd" providerId="LiveId" clId="{A7D37294-CCF9-4D45-AA27-3E82EFD23E82}" dt="2021-08-03T15:51:47.015" v="10"/>
        <pc:sldMkLst>
          <pc:docMk/>
          <pc:sldMk cId="1769135118" sldId="524"/>
        </pc:sldMkLst>
      </pc:sldChg>
      <pc:sldChg chg="add">
        <pc:chgData name="Phyllipe Lima" userId="afbdb2a7827722fd" providerId="LiveId" clId="{A7D37294-CCF9-4D45-AA27-3E82EFD23E82}" dt="2021-08-03T15:51:10.446" v="8"/>
        <pc:sldMkLst>
          <pc:docMk/>
          <pc:sldMk cId="1782806240" sldId="526"/>
        </pc:sldMkLst>
      </pc:sldChg>
    </pc:docChg>
  </pc:docChgLst>
  <pc:docChgLst>
    <pc:chgData name="Phyllipe Lima" userId="afbdb2a7827722fd" providerId="LiveId" clId="{EABA14E6-BB53-48BD-89FA-0347F2E57598}"/>
    <pc:docChg chg="undo custSel addSld delSld modSld">
      <pc:chgData name="Phyllipe Lima" userId="afbdb2a7827722fd" providerId="LiveId" clId="{EABA14E6-BB53-48BD-89FA-0347F2E57598}" dt="2020-01-25T18:35:49.067" v="259" actId="20577"/>
      <pc:docMkLst>
        <pc:docMk/>
      </pc:docMkLst>
      <pc:sldChg chg="del">
        <pc:chgData name="Phyllipe Lima" userId="afbdb2a7827722fd" providerId="LiveId" clId="{EABA14E6-BB53-48BD-89FA-0347F2E57598}" dt="2020-01-25T18:02:00.328" v="1" actId="47"/>
        <pc:sldMkLst>
          <pc:docMk/>
          <pc:sldMk cId="228265205" sldId="256"/>
        </pc:sldMkLst>
      </pc:sldChg>
      <pc:sldChg chg="modSp add">
        <pc:chgData name="Phyllipe Lima" userId="afbdb2a7827722fd" providerId="LiveId" clId="{EABA14E6-BB53-48BD-89FA-0347F2E57598}" dt="2020-01-25T18:35:49.067" v="259" actId="20577"/>
        <pc:sldMkLst>
          <pc:docMk/>
          <pc:sldMk cId="1975627203" sldId="257"/>
        </pc:sldMkLst>
        <pc:spChg chg="mod">
          <ac:chgData name="Phyllipe Lima" userId="afbdb2a7827722fd" providerId="LiveId" clId="{EABA14E6-BB53-48BD-89FA-0347F2E57598}" dt="2020-01-25T18:35:49.067" v="259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add del">
        <pc:chgData name="Phyllipe Lima" userId="afbdb2a7827722fd" providerId="LiveId" clId="{EABA14E6-BB53-48BD-89FA-0347F2E57598}" dt="2020-01-25T18:21:47.838" v="88" actId="47"/>
        <pc:sldMkLst>
          <pc:docMk/>
          <pc:sldMk cId="1131420010" sldId="258"/>
        </pc:sldMkLst>
      </pc:sldChg>
      <pc:sldChg chg="delSp modSp add">
        <pc:chgData name="Phyllipe Lima" userId="afbdb2a7827722fd" providerId="LiveId" clId="{EABA14E6-BB53-48BD-89FA-0347F2E57598}" dt="2020-01-25T18:33:39.589" v="236" actId="14100"/>
        <pc:sldMkLst>
          <pc:docMk/>
          <pc:sldMk cId="1708451728" sldId="259"/>
        </pc:sldMkLst>
        <pc:spChg chg="mod">
          <ac:chgData name="Phyllipe Lima" userId="afbdb2a7827722fd" providerId="LiveId" clId="{EABA14E6-BB53-48BD-89FA-0347F2E57598}" dt="2020-01-25T18:23:29.549" v="127" actId="790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EABA14E6-BB53-48BD-89FA-0347F2E57598}" dt="2020-01-25T18:23:16.669" v="126" actId="790"/>
          <ac:spMkLst>
            <pc:docMk/>
            <pc:sldMk cId="1708451728" sldId="259"/>
            <ac:spMk id="3" creationId="{00000000-0000-0000-0000-000000000000}"/>
          </ac:spMkLst>
        </pc:spChg>
        <pc:spChg chg="mod">
          <ac:chgData name="Phyllipe Lima" userId="afbdb2a7827722fd" providerId="LiveId" clId="{EABA14E6-BB53-48BD-89FA-0347F2E57598}" dt="2020-01-25T18:33:39.589" v="236" actId="14100"/>
          <ac:spMkLst>
            <pc:docMk/>
            <pc:sldMk cId="1708451728" sldId="259"/>
            <ac:spMk id="6" creationId="{3959E6A8-C362-429C-AC1C-5AE5D4AFD5EC}"/>
          </ac:spMkLst>
        </pc:spChg>
        <pc:spChg chg="del mod">
          <ac:chgData name="Phyllipe Lima" userId="afbdb2a7827722fd" providerId="LiveId" clId="{EABA14E6-BB53-48BD-89FA-0347F2E57598}" dt="2020-01-25T18:33:32.787" v="233" actId="478"/>
          <ac:spMkLst>
            <pc:docMk/>
            <pc:sldMk cId="1708451728" sldId="259"/>
            <ac:spMk id="7" creationId="{00000000-0000-0000-0000-000000000000}"/>
          </ac:spMkLst>
        </pc:spChg>
      </pc:sldChg>
      <pc:sldChg chg="addSp delSp modSp add">
        <pc:chgData name="Phyllipe Lima" userId="afbdb2a7827722fd" providerId="LiveId" clId="{EABA14E6-BB53-48BD-89FA-0347F2E57598}" dt="2020-01-25T18:34:08.171" v="242"/>
        <pc:sldMkLst>
          <pc:docMk/>
          <pc:sldMk cId="3998571704" sldId="260"/>
        </pc:sldMkLst>
        <pc:spChg chg="mod">
          <ac:chgData name="Phyllipe Lima" userId="afbdb2a7827722fd" providerId="LiveId" clId="{EABA14E6-BB53-48BD-89FA-0347F2E57598}" dt="2020-01-25T18:24:07.137" v="129" actId="790"/>
          <ac:spMkLst>
            <pc:docMk/>
            <pc:sldMk cId="3998571704" sldId="260"/>
            <ac:spMk id="2" creationId="{00000000-0000-0000-0000-000000000000}"/>
          </ac:spMkLst>
        </pc:spChg>
        <pc:spChg chg="del">
          <ac:chgData name="Phyllipe Lima" userId="afbdb2a7827722fd" providerId="LiveId" clId="{EABA14E6-BB53-48BD-89FA-0347F2E57598}" dt="2020-01-25T18:33:44.389" v="237" actId="478"/>
          <ac:spMkLst>
            <pc:docMk/>
            <pc:sldMk cId="3998571704" sldId="260"/>
            <ac:spMk id="6" creationId="{55DB3C71-FCDB-44F4-BFD5-1DF7680F6690}"/>
          </ac:spMkLst>
        </pc:spChg>
        <pc:spChg chg="del">
          <ac:chgData name="Phyllipe Lima" userId="afbdb2a7827722fd" providerId="LiveId" clId="{EABA14E6-BB53-48BD-89FA-0347F2E57598}" dt="2020-01-25T18:24:47.897" v="227" actId="478"/>
          <ac:spMkLst>
            <pc:docMk/>
            <pc:sldMk cId="3998571704" sldId="260"/>
            <ac:spMk id="7" creationId="{00000000-0000-0000-0000-000000000000}"/>
          </ac:spMkLst>
        </pc:spChg>
        <pc:spChg chg="add del">
          <ac:chgData name="Phyllipe Lima" userId="afbdb2a7827722fd" providerId="LiveId" clId="{EABA14E6-BB53-48BD-89FA-0347F2E57598}" dt="2020-01-25T18:33:52.520" v="239" actId="478"/>
          <ac:spMkLst>
            <pc:docMk/>
            <pc:sldMk cId="3998571704" sldId="260"/>
            <ac:spMk id="9" creationId="{BC82D702-844F-401F-9F1A-BD0338E78B21}"/>
          </ac:spMkLst>
        </pc:spChg>
        <pc:spChg chg="add">
          <ac:chgData name="Phyllipe Lima" userId="afbdb2a7827722fd" providerId="LiveId" clId="{EABA14E6-BB53-48BD-89FA-0347F2E57598}" dt="2020-01-25T18:34:08.171" v="242"/>
          <ac:spMkLst>
            <pc:docMk/>
            <pc:sldMk cId="3998571704" sldId="260"/>
            <ac:spMk id="11" creationId="{F3863AAD-4437-4832-9F99-F73D3B4639BE}"/>
          </ac:spMkLst>
        </pc:spChg>
      </pc:sldChg>
      <pc:sldChg chg="addSp delSp modSp add">
        <pc:chgData name="Phyllipe Lima" userId="afbdb2a7827722fd" providerId="LiveId" clId="{EABA14E6-BB53-48BD-89FA-0347F2E57598}" dt="2020-01-25T18:34:10.334" v="243"/>
        <pc:sldMkLst>
          <pc:docMk/>
          <pc:sldMk cId="2520274987" sldId="266"/>
        </pc:sldMkLst>
        <pc:spChg chg="del">
          <ac:chgData name="Phyllipe Lima" userId="afbdb2a7827722fd" providerId="LiveId" clId="{EABA14E6-BB53-48BD-89FA-0347F2E57598}" dt="2020-01-25T18:33:47.850" v="238" actId="478"/>
          <ac:spMkLst>
            <pc:docMk/>
            <pc:sldMk cId="2520274987" sldId="266"/>
            <ac:spMk id="4" creationId="{234A53FB-91A4-4836-B3CA-2C890766C406}"/>
          </ac:spMkLst>
        </pc:spChg>
        <pc:spChg chg="del">
          <ac:chgData name="Phyllipe Lima" userId="afbdb2a7827722fd" providerId="LiveId" clId="{EABA14E6-BB53-48BD-89FA-0347F2E57598}" dt="2020-01-25T18:24:52.445" v="229" actId="478"/>
          <ac:spMkLst>
            <pc:docMk/>
            <pc:sldMk cId="2520274987" sldId="266"/>
            <ac:spMk id="7" creationId="{00000000-0000-0000-0000-000000000000}"/>
          </ac:spMkLst>
        </pc:spChg>
        <pc:spChg chg="add mod">
          <ac:chgData name="Phyllipe Lima" userId="afbdb2a7827722fd" providerId="LiveId" clId="{EABA14E6-BB53-48BD-89FA-0347F2E57598}" dt="2020-01-25T18:32:58.959" v="232" actId="20577"/>
          <ac:spMkLst>
            <pc:docMk/>
            <pc:sldMk cId="2520274987" sldId="266"/>
            <ac:spMk id="11" creationId="{AA703FFE-BAC0-425B-8ED3-551AD3ED7B61}"/>
          </ac:spMkLst>
        </pc:spChg>
        <pc:spChg chg="add">
          <ac:chgData name="Phyllipe Lima" userId="afbdb2a7827722fd" providerId="LiveId" clId="{EABA14E6-BB53-48BD-89FA-0347F2E57598}" dt="2020-01-25T18:34:10.334" v="243"/>
          <ac:spMkLst>
            <pc:docMk/>
            <pc:sldMk cId="2520274987" sldId="266"/>
            <ac:spMk id="14" creationId="{36001938-1102-46CC-A993-E5EA50D2A491}"/>
          </ac:spMkLst>
        </pc:spChg>
      </pc:sldChg>
      <pc:sldChg chg="add del">
        <pc:chgData name="Phyllipe Lima" userId="afbdb2a7827722fd" providerId="LiveId" clId="{EABA14E6-BB53-48BD-89FA-0347F2E57598}" dt="2020-01-25T18:33:59.282" v="241" actId="47"/>
        <pc:sldMkLst>
          <pc:docMk/>
          <pc:sldMk cId="600432792" sldId="267"/>
        </pc:sldMkLst>
      </pc:sldChg>
      <pc:sldChg chg="add del">
        <pc:chgData name="Phyllipe Lima" userId="afbdb2a7827722fd" providerId="LiveId" clId="{EABA14E6-BB53-48BD-89FA-0347F2E57598}" dt="2020-01-25T18:34:39.028" v="245" actId="47"/>
        <pc:sldMkLst>
          <pc:docMk/>
          <pc:sldMk cId="729690547" sldId="267"/>
        </pc:sldMkLst>
      </pc:sldChg>
    </pc:docChg>
  </pc:docChgLst>
  <pc:docChgLst>
    <pc:chgData name="Phyllipe Lima" userId="afbdb2a7827722fd" providerId="LiveId" clId="{2CC47C14-0FD8-42AD-9D12-FACB12497B24}"/>
    <pc:docChg chg="undo custSel addSld modSld">
      <pc:chgData name="Phyllipe Lima" userId="afbdb2a7827722fd" providerId="LiveId" clId="{2CC47C14-0FD8-42AD-9D12-FACB12497B24}" dt="2021-08-01T20:18:36.610" v="690" actId="20577"/>
      <pc:docMkLst>
        <pc:docMk/>
      </pc:docMkLst>
      <pc:sldChg chg="modSp mod">
        <pc:chgData name="Phyllipe Lima" userId="afbdb2a7827722fd" providerId="LiveId" clId="{2CC47C14-0FD8-42AD-9D12-FACB12497B24}" dt="2021-08-01T19:57:41.962" v="121" actId="6549"/>
        <pc:sldMkLst>
          <pc:docMk/>
          <pc:sldMk cId="1708451728" sldId="259"/>
        </pc:sldMkLst>
        <pc:spChg chg="mod">
          <ac:chgData name="Phyllipe Lima" userId="afbdb2a7827722fd" providerId="LiveId" clId="{2CC47C14-0FD8-42AD-9D12-FACB12497B24}" dt="2021-08-01T19:57:41.962" v="121" actId="6549"/>
          <ac:spMkLst>
            <pc:docMk/>
            <pc:sldMk cId="1708451728" sldId="259"/>
            <ac:spMk id="3" creationId="{00000000-0000-0000-0000-000000000000}"/>
          </ac:spMkLst>
        </pc:spChg>
      </pc:sldChg>
      <pc:sldChg chg="modSp mod">
        <pc:chgData name="Phyllipe Lima" userId="afbdb2a7827722fd" providerId="LiveId" clId="{2CC47C14-0FD8-42AD-9D12-FACB12497B24}" dt="2021-08-01T20:18:36.610" v="690" actId="20577"/>
        <pc:sldMkLst>
          <pc:docMk/>
          <pc:sldMk cId="3998571704" sldId="260"/>
        </pc:sldMkLst>
        <pc:spChg chg="mod">
          <ac:chgData name="Phyllipe Lima" userId="afbdb2a7827722fd" providerId="LiveId" clId="{2CC47C14-0FD8-42AD-9D12-FACB12497B24}" dt="2021-08-01T20:18:36.610" v="690" actId="20577"/>
          <ac:spMkLst>
            <pc:docMk/>
            <pc:sldMk cId="3998571704" sldId="260"/>
            <ac:spMk id="3" creationId="{00000000-0000-0000-0000-000000000000}"/>
          </ac:spMkLst>
        </pc:spChg>
      </pc:sldChg>
      <pc:sldChg chg="modSp mod modAnim">
        <pc:chgData name="Phyllipe Lima" userId="afbdb2a7827722fd" providerId="LiveId" clId="{2CC47C14-0FD8-42AD-9D12-FACB12497B24}" dt="2021-08-01T20:03:55.525" v="404"/>
        <pc:sldMkLst>
          <pc:docMk/>
          <pc:sldMk cId="1484936085" sldId="267"/>
        </pc:sldMkLst>
        <pc:spChg chg="mod">
          <ac:chgData name="Phyllipe Lima" userId="afbdb2a7827722fd" providerId="LiveId" clId="{2CC47C14-0FD8-42AD-9D12-FACB12497B24}" dt="2021-08-01T20:03:55.525" v="404"/>
          <ac:spMkLst>
            <pc:docMk/>
            <pc:sldMk cId="1484936085" sldId="267"/>
            <ac:spMk id="3" creationId="{00000000-0000-0000-0000-000000000000}"/>
          </ac:spMkLst>
        </pc:spChg>
      </pc:sldChg>
      <pc:sldChg chg="modSp modAnim">
        <pc:chgData name="Phyllipe Lima" userId="afbdb2a7827722fd" providerId="LiveId" clId="{2CC47C14-0FD8-42AD-9D12-FACB12497B24}" dt="2021-08-01T20:03:01.695" v="396" actId="20577"/>
        <pc:sldMkLst>
          <pc:docMk/>
          <pc:sldMk cId="2069480012" sldId="268"/>
        </pc:sldMkLst>
        <pc:spChg chg="mod">
          <ac:chgData name="Phyllipe Lima" userId="afbdb2a7827722fd" providerId="LiveId" clId="{2CC47C14-0FD8-42AD-9D12-FACB12497B24}" dt="2021-08-01T20:03:01.695" v="396" actId="20577"/>
          <ac:spMkLst>
            <pc:docMk/>
            <pc:sldMk cId="2069480012" sldId="268"/>
            <ac:spMk id="3" creationId="{00000000-0000-0000-0000-000000000000}"/>
          </ac:spMkLst>
        </pc:spChg>
      </pc:sldChg>
      <pc:sldChg chg="modSp add mod">
        <pc:chgData name="Phyllipe Lima" userId="afbdb2a7827722fd" providerId="LiveId" clId="{2CC47C14-0FD8-42AD-9D12-FACB12497B24}" dt="2021-08-01T20:00:14.722" v="266" actId="6549"/>
        <pc:sldMkLst>
          <pc:docMk/>
          <pc:sldMk cId="773921011" sldId="277"/>
        </pc:sldMkLst>
        <pc:spChg chg="mod">
          <ac:chgData name="Phyllipe Lima" userId="afbdb2a7827722fd" providerId="LiveId" clId="{2CC47C14-0FD8-42AD-9D12-FACB12497B24}" dt="2021-08-01T20:00:14.722" v="266" actId="6549"/>
          <ac:spMkLst>
            <pc:docMk/>
            <pc:sldMk cId="773921011" sldId="277"/>
            <ac:spMk id="3" creationId="{00000000-0000-0000-0000-000000000000}"/>
          </ac:spMkLst>
        </pc:spChg>
      </pc:sldChg>
      <pc:sldChg chg="addSp delSp modSp add mod">
        <pc:chgData name="Phyllipe Lima" userId="afbdb2a7827722fd" providerId="LiveId" clId="{2CC47C14-0FD8-42AD-9D12-FACB12497B24}" dt="2021-08-01T20:15:55.557" v="675" actId="114"/>
        <pc:sldMkLst>
          <pc:docMk/>
          <pc:sldMk cId="1351842263" sldId="278"/>
        </pc:sldMkLst>
        <pc:spChg chg="mod">
          <ac:chgData name="Phyllipe Lima" userId="afbdb2a7827722fd" providerId="LiveId" clId="{2CC47C14-0FD8-42AD-9D12-FACB12497B24}" dt="2021-08-01T20:15:55.557" v="675" actId="114"/>
          <ac:spMkLst>
            <pc:docMk/>
            <pc:sldMk cId="1351842263" sldId="278"/>
            <ac:spMk id="3" creationId="{00000000-0000-0000-0000-000000000000}"/>
          </ac:spMkLst>
        </pc:spChg>
        <pc:picChg chg="del">
          <ac:chgData name="Phyllipe Lima" userId="afbdb2a7827722fd" providerId="LiveId" clId="{2CC47C14-0FD8-42AD-9D12-FACB12497B24}" dt="2021-08-01T20:10:36.161" v="434" actId="478"/>
          <ac:picMkLst>
            <pc:docMk/>
            <pc:sldMk cId="1351842263" sldId="278"/>
            <ac:picMk id="10" creationId="{5883BA57-B1C6-3046-8485-D161069CC488}"/>
          </ac:picMkLst>
        </pc:picChg>
        <pc:picChg chg="add mod">
          <ac:chgData name="Phyllipe Lima" userId="afbdb2a7827722fd" providerId="LiveId" clId="{2CC47C14-0FD8-42AD-9D12-FACB12497B24}" dt="2021-08-01T20:12:23.069" v="481" actId="1076"/>
          <ac:picMkLst>
            <pc:docMk/>
            <pc:sldMk cId="1351842263" sldId="278"/>
            <ac:picMk id="1026" creationId="{B6BEBA9A-AF4C-4648-A2AB-8578F7F0765C}"/>
          </ac:picMkLst>
        </pc:picChg>
      </pc:sldChg>
    </pc:docChg>
  </pc:docChgLst>
  <pc:docChgLst>
    <pc:chgData name="Phyllipe Lima" userId="afbdb2a7827722fd" providerId="LiveId" clId="{22B052ED-8B18-436E-BE73-2EB844A95DA8}"/>
    <pc:docChg chg="custSel modSld">
      <pc:chgData name="Phyllipe Lima" userId="afbdb2a7827722fd" providerId="LiveId" clId="{22B052ED-8B18-436E-BE73-2EB844A95DA8}" dt="2021-06-12T21:10:47.920" v="451" actId="20577"/>
      <pc:docMkLst>
        <pc:docMk/>
      </pc:docMkLst>
      <pc:sldChg chg="modSp mod">
        <pc:chgData name="Phyllipe Lima" userId="afbdb2a7827722fd" providerId="LiveId" clId="{22B052ED-8B18-436E-BE73-2EB844A95DA8}" dt="2021-06-12T21:06:59.086" v="43" actId="20577"/>
        <pc:sldMkLst>
          <pc:docMk/>
          <pc:sldMk cId="3998571704" sldId="260"/>
        </pc:sldMkLst>
        <pc:spChg chg="mod">
          <ac:chgData name="Phyllipe Lima" userId="afbdb2a7827722fd" providerId="LiveId" clId="{22B052ED-8B18-436E-BE73-2EB844A95DA8}" dt="2021-06-12T21:06:59.086" v="43" actId="20577"/>
          <ac:spMkLst>
            <pc:docMk/>
            <pc:sldMk cId="3998571704" sldId="260"/>
            <ac:spMk id="3" creationId="{00000000-0000-0000-0000-000000000000}"/>
          </ac:spMkLst>
        </pc:spChg>
      </pc:sldChg>
      <pc:sldChg chg="modSp mod modAnim">
        <pc:chgData name="Phyllipe Lima" userId="afbdb2a7827722fd" providerId="LiveId" clId="{22B052ED-8B18-436E-BE73-2EB844A95DA8}" dt="2021-06-12T21:09:50.676" v="438" actId="6549"/>
        <pc:sldMkLst>
          <pc:docMk/>
          <pc:sldMk cId="1484936085" sldId="267"/>
        </pc:sldMkLst>
        <pc:spChg chg="mod">
          <ac:chgData name="Phyllipe Lima" userId="afbdb2a7827722fd" providerId="LiveId" clId="{22B052ED-8B18-436E-BE73-2EB844A95DA8}" dt="2021-06-12T21:07:16.919" v="47" actId="20577"/>
          <ac:spMkLst>
            <pc:docMk/>
            <pc:sldMk cId="1484936085" sldId="267"/>
            <ac:spMk id="2" creationId="{00000000-0000-0000-0000-000000000000}"/>
          </ac:spMkLst>
        </pc:spChg>
        <pc:spChg chg="mod">
          <ac:chgData name="Phyllipe Lima" userId="afbdb2a7827722fd" providerId="LiveId" clId="{22B052ED-8B18-436E-BE73-2EB844A95DA8}" dt="2021-06-12T21:09:50.676" v="438" actId="6549"/>
          <ac:spMkLst>
            <pc:docMk/>
            <pc:sldMk cId="1484936085" sldId="267"/>
            <ac:spMk id="3" creationId="{00000000-0000-0000-0000-000000000000}"/>
          </ac:spMkLst>
        </pc:spChg>
      </pc:sldChg>
      <pc:sldChg chg="modSp mod modAnim">
        <pc:chgData name="Phyllipe Lima" userId="afbdb2a7827722fd" providerId="LiveId" clId="{22B052ED-8B18-436E-BE73-2EB844A95DA8}" dt="2021-06-12T21:10:47.920" v="451" actId="20577"/>
        <pc:sldMkLst>
          <pc:docMk/>
          <pc:sldMk cId="2069480012" sldId="268"/>
        </pc:sldMkLst>
        <pc:spChg chg="mod">
          <ac:chgData name="Phyllipe Lima" userId="afbdb2a7827722fd" providerId="LiveId" clId="{22B052ED-8B18-436E-BE73-2EB844A95DA8}" dt="2021-06-12T21:07:20.596" v="51" actId="20577"/>
          <ac:spMkLst>
            <pc:docMk/>
            <pc:sldMk cId="2069480012" sldId="268"/>
            <ac:spMk id="2" creationId="{00000000-0000-0000-0000-000000000000}"/>
          </ac:spMkLst>
        </pc:spChg>
        <pc:spChg chg="mod">
          <ac:chgData name="Phyllipe Lima" userId="afbdb2a7827722fd" providerId="LiveId" clId="{22B052ED-8B18-436E-BE73-2EB844A95DA8}" dt="2021-06-12T21:10:47.920" v="451" actId="20577"/>
          <ac:spMkLst>
            <pc:docMk/>
            <pc:sldMk cId="2069480012" sldId="268"/>
            <ac:spMk id="3" creationId="{00000000-0000-0000-0000-000000000000}"/>
          </ac:spMkLst>
        </pc:spChg>
      </pc:sldChg>
    </pc:docChg>
  </pc:docChgLst>
  <pc:docChgLst>
    <pc:chgData name="Phyllipe Lima" userId="afbdb2a7827722fd" providerId="LiveId" clId="{B6AB5003-8865-6141-84AB-8B6D5ACF0B0D}"/>
    <pc:docChg chg="undo custSel addSld modSld">
      <pc:chgData name="Phyllipe Lima" userId="afbdb2a7827722fd" providerId="LiveId" clId="{B6AB5003-8865-6141-84AB-8B6D5ACF0B0D}" dt="2020-08-12T22:48:39.048" v="360" actId="1076"/>
      <pc:docMkLst>
        <pc:docMk/>
      </pc:docMkLst>
      <pc:sldChg chg="modSp mod">
        <pc:chgData name="Phyllipe Lima" userId="afbdb2a7827722fd" providerId="LiveId" clId="{B6AB5003-8865-6141-84AB-8B6D5ACF0B0D}" dt="2020-08-05T00:06:34.926" v="25" actId="20577"/>
        <pc:sldMkLst>
          <pc:docMk/>
          <pc:sldMk cId="1975627203" sldId="257"/>
        </pc:sldMkLst>
        <pc:spChg chg="mod">
          <ac:chgData name="Phyllipe Lima" userId="afbdb2a7827722fd" providerId="LiveId" clId="{B6AB5003-8865-6141-84AB-8B6D5ACF0B0D}" dt="2020-08-05T00:06:34.926" v="25" actId="20577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Phyllipe Lima" userId="afbdb2a7827722fd" providerId="LiveId" clId="{B6AB5003-8865-6141-84AB-8B6D5ACF0B0D}" dt="2020-08-12T22:27:28.880" v="345" actId="20577"/>
        <pc:sldMkLst>
          <pc:docMk/>
          <pc:sldMk cId="1708451728" sldId="259"/>
        </pc:sldMkLst>
        <pc:spChg chg="mod">
          <ac:chgData name="Phyllipe Lima" userId="afbdb2a7827722fd" providerId="LiveId" clId="{B6AB5003-8865-6141-84AB-8B6D5ACF0B0D}" dt="2020-08-12T22:27:28.880" v="345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addSp delSp modSp mod">
        <pc:chgData name="Phyllipe Lima" userId="afbdb2a7827722fd" providerId="LiveId" clId="{B6AB5003-8865-6141-84AB-8B6D5ACF0B0D}" dt="2020-08-12T22:48:39.048" v="360" actId="1076"/>
        <pc:sldMkLst>
          <pc:docMk/>
          <pc:sldMk cId="3998571704" sldId="260"/>
        </pc:sldMkLst>
        <pc:spChg chg="mod">
          <ac:chgData name="Phyllipe Lima" userId="afbdb2a7827722fd" providerId="LiveId" clId="{B6AB5003-8865-6141-84AB-8B6D5ACF0B0D}" dt="2020-08-12T22:48:35.913" v="359" actId="20577"/>
          <ac:spMkLst>
            <pc:docMk/>
            <pc:sldMk cId="3998571704" sldId="260"/>
            <ac:spMk id="3" creationId="{00000000-0000-0000-0000-000000000000}"/>
          </ac:spMkLst>
        </pc:spChg>
        <pc:picChg chg="add mod">
          <ac:chgData name="Phyllipe Lima" userId="afbdb2a7827722fd" providerId="LiveId" clId="{B6AB5003-8865-6141-84AB-8B6D5ACF0B0D}" dt="2020-08-12T22:48:39.048" v="360" actId="1076"/>
          <ac:picMkLst>
            <pc:docMk/>
            <pc:sldMk cId="3998571704" sldId="260"/>
            <ac:picMk id="10" creationId="{5883BA57-B1C6-3046-8485-D161069CC488}"/>
          </ac:picMkLst>
        </pc:picChg>
        <pc:picChg chg="del">
          <ac:chgData name="Phyllipe Lima" userId="afbdb2a7827722fd" providerId="LiveId" clId="{B6AB5003-8865-6141-84AB-8B6D5ACF0B0D}" dt="2020-08-05T00:08:45.162" v="58" actId="478"/>
          <ac:picMkLst>
            <pc:docMk/>
            <pc:sldMk cId="3998571704" sldId="260"/>
            <ac:picMk id="3074" creationId="{00000000-0000-0000-0000-000000000000}"/>
          </ac:picMkLst>
        </pc:picChg>
      </pc:sldChg>
      <pc:sldChg chg="modSp modAnim">
        <pc:chgData name="Phyllipe Lima" userId="afbdb2a7827722fd" providerId="LiveId" clId="{B6AB5003-8865-6141-84AB-8B6D5ACF0B0D}" dt="2020-08-05T00:15:28.661" v="63" actId="20577"/>
        <pc:sldMkLst>
          <pc:docMk/>
          <pc:sldMk cId="2069480012" sldId="268"/>
        </pc:sldMkLst>
        <pc:spChg chg="mod">
          <ac:chgData name="Phyllipe Lima" userId="afbdb2a7827722fd" providerId="LiveId" clId="{B6AB5003-8865-6141-84AB-8B6D5ACF0B0D}" dt="2020-08-05T00:15:28.661" v="63" actId="20577"/>
          <ac:spMkLst>
            <pc:docMk/>
            <pc:sldMk cId="2069480012" sldId="268"/>
            <ac:spMk id="3" creationId="{00000000-0000-0000-0000-000000000000}"/>
          </ac:spMkLst>
        </pc:spChg>
      </pc:sldChg>
      <pc:sldChg chg="addSp delSp modSp mod">
        <pc:chgData name="Phyllipe Lima" userId="afbdb2a7827722fd" providerId="LiveId" clId="{B6AB5003-8865-6141-84AB-8B6D5ACF0B0D}" dt="2020-08-05T00:19:16.361" v="125" actId="1076"/>
        <pc:sldMkLst>
          <pc:docMk/>
          <pc:sldMk cId="3494630145" sldId="272"/>
        </pc:sldMkLst>
        <pc:picChg chg="add del mod">
          <ac:chgData name="Phyllipe Lima" userId="afbdb2a7827722fd" providerId="LiveId" clId="{B6AB5003-8865-6141-84AB-8B6D5ACF0B0D}" dt="2020-08-05T00:19:14.128" v="124" actId="478"/>
          <ac:picMkLst>
            <pc:docMk/>
            <pc:sldMk cId="3494630145" sldId="272"/>
            <ac:picMk id="7" creationId="{9A38AB2D-3B58-2340-949E-36A4F75BEF1E}"/>
          </ac:picMkLst>
        </pc:picChg>
        <pc:picChg chg="mod">
          <ac:chgData name="Phyllipe Lima" userId="afbdb2a7827722fd" providerId="LiveId" clId="{B6AB5003-8865-6141-84AB-8B6D5ACF0B0D}" dt="2020-08-05T00:16:27.682" v="68" actId="1076"/>
          <ac:picMkLst>
            <pc:docMk/>
            <pc:sldMk cId="3494630145" sldId="272"/>
            <ac:picMk id="12" creationId="{FB2D376F-A9CE-4452-A4BF-913799696ACC}"/>
          </ac:picMkLst>
        </pc:picChg>
        <pc:picChg chg="mod">
          <ac:chgData name="Phyllipe Lima" userId="afbdb2a7827722fd" providerId="LiveId" clId="{B6AB5003-8865-6141-84AB-8B6D5ACF0B0D}" dt="2020-08-05T00:19:16.361" v="125" actId="1076"/>
          <ac:picMkLst>
            <pc:docMk/>
            <pc:sldMk cId="3494630145" sldId="272"/>
            <ac:picMk id="13" creationId="{704D63B5-C8CC-4048-9179-2FA2A36377BC}"/>
          </ac:picMkLst>
        </pc:picChg>
      </pc:sldChg>
      <pc:sldChg chg="delSp mod">
        <pc:chgData name="Phyllipe Lima" userId="afbdb2a7827722fd" providerId="LiveId" clId="{B6AB5003-8865-6141-84AB-8B6D5ACF0B0D}" dt="2020-08-05T00:15:15.369" v="61" actId="478"/>
        <pc:sldMkLst>
          <pc:docMk/>
          <pc:sldMk cId="1775699977" sldId="273"/>
        </pc:sldMkLst>
        <pc:picChg chg="del">
          <ac:chgData name="Phyllipe Lima" userId="afbdb2a7827722fd" providerId="LiveId" clId="{B6AB5003-8865-6141-84AB-8B6D5ACF0B0D}" dt="2020-08-05T00:15:15.369" v="61" actId="478"/>
          <ac:picMkLst>
            <pc:docMk/>
            <pc:sldMk cId="1775699977" sldId="273"/>
            <ac:picMk id="14" creationId="{83D78AAA-FA04-4F51-9874-29F115D797DC}"/>
          </ac:picMkLst>
        </pc:picChg>
      </pc:sldChg>
      <pc:sldChg chg="modSp mod">
        <pc:chgData name="Phyllipe Lima" userId="afbdb2a7827722fd" providerId="LiveId" clId="{B6AB5003-8865-6141-84AB-8B6D5ACF0B0D}" dt="2020-08-05T00:09:29.731" v="60" actId="20577"/>
        <pc:sldMkLst>
          <pc:docMk/>
          <pc:sldMk cId="4049406730" sldId="274"/>
        </pc:sldMkLst>
        <pc:spChg chg="mod">
          <ac:chgData name="Phyllipe Lima" userId="afbdb2a7827722fd" providerId="LiveId" clId="{B6AB5003-8865-6141-84AB-8B6D5ACF0B0D}" dt="2020-08-05T00:09:29.731" v="60" actId="20577"/>
          <ac:spMkLst>
            <pc:docMk/>
            <pc:sldMk cId="4049406730" sldId="274"/>
            <ac:spMk id="3" creationId="{00000000-0000-0000-0000-000000000000}"/>
          </ac:spMkLst>
        </pc:spChg>
      </pc:sldChg>
      <pc:sldChg chg="addSp delSp modSp add mod">
        <pc:chgData name="Phyllipe Lima" userId="afbdb2a7827722fd" providerId="LiveId" clId="{B6AB5003-8865-6141-84AB-8B6D5ACF0B0D}" dt="2020-08-05T00:22:05.610" v="233" actId="21"/>
        <pc:sldMkLst>
          <pc:docMk/>
          <pc:sldMk cId="408653088" sldId="275"/>
        </pc:sldMkLst>
        <pc:spChg chg="del">
          <ac:chgData name="Phyllipe Lima" userId="afbdb2a7827722fd" providerId="LiveId" clId="{B6AB5003-8865-6141-84AB-8B6D5ACF0B0D}" dt="2020-08-05T00:17:07.729" v="72" actId="478"/>
          <ac:spMkLst>
            <pc:docMk/>
            <pc:sldMk cId="408653088" sldId="275"/>
            <ac:spMk id="2" creationId="{00000000-0000-0000-0000-000000000000}"/>
          </ac:spMkLst>
        </pc:spChg>
        <pc:spChg chg="add del mod">
          <ac:chgData name="Phyllipe Lima" userId="afbdb2a7827722fd" providerId="LiveId" clId="{B6AB5003-8865-6141-84AB-8B6D5ACF0B0D}" dt="2020-08-05T00:17:11.636" v="75" actId="478"/>
          <ac:spMkLst>
            <pc:docMk/>
            <pc:sldMk cId="408653088" sldId="275"/>
            <ac:spMk id="4" creationId="{8A2C5E86-1F99-BE4C-A4BA-0FFC2051B53F}"/>
          </ac:spMkLst>
        </pc:spChg>
        <pc:spChg chg="add del mod">
          <ac:chgData name="Phyllipe Lima" userId="afbdb2a7827722fd" providerId="LiveId" clId="{B6AB5003-8865-6141-84AB-8B6D5ACF0B0D}" dt="2020-08-05T00:17:11.008" v="74" actId="478"/>
          <ac:spMkLst>
            <pc:docMk/>
            <pc:sldMk cId="408653088" sldId="275"/>
            <ac:spMk id="7" creationId="{5B525A9C-99D8-2B41-98A4-4E684A57709A}"/>
          </ac:spMkLst>
        </pc:spChg>
        <pc:spChg chg="del">
          <ac:chgData name="Phyllipe Lima" userId="afbdb2a7827722fd" providerId="LiveId" clId="{B6AB5003-8865-6141-84AB-8B6D5ACF0B0D}" dt="2020-08-05T00:17:09.050" v="73" actId="478"/>
          <ac:spMkLst>
            <pc:docMk/>
            <pc:sldMk cId="408653088" sldId="275"/>
            <ac:spMk id="12" creationId="{5E3F0775-CEF1-4882-B918-DF6DB7961D0D}"/>
          </ac:spMkLst>
        </pc:spChg>
        <pc:spChg chg="add mod">
          <ac:chgData name="Phyllipe Lima" userId="afbdb2a7827722fd" providerId="LiveId" clId="{B6AB5003-8865-6141-84AB-8B6D5ACF0B0D}" dt="2020-08-05T00:17:12.561" v="76"/>
          <ac:spMkLst>
            <pc:docMk/>
            <pc:sldMk cId="408653088" sldId="275"/>
            <ac:spMk id="13" creationId="{06E98E50-5E4E-E94F-8DB7-3CA100BC715C}"/>
          </ac:spMkLst>
        </pc:spChg>
        <pc:spChg chg="add mod">
          <ac:chgData name="Phyllipe Lima" userId="afbdb2a7827722fd" providerId="LiveId" clId="{B6AB5003-8865-6141-84AB-8B6D5ACF0B0D}" dt="2020-08-05T00:17:33.150" v="85" actId="21"/>
          <ac:spMkLst>
            <pc:docMk/>
            <pc:sldMk cId="408653088" sldId="275"/>
            <ac:spMk id="14" creationId="{D70839DB-6386-DE4F-B18C-394B65FA76EA}"/>
          </ac:spMkLst>
        </pc:spChg>
        <pc:spChg chg="add mod">
          <ac:chgData name="Phyllipe Lima" userId="afbdb2a7827722fd" providerId="LiveId" clId="{B6AB5003-8865-6141-84AB-8B6D5ACF0B0D}" dt="2020-08-05T00:22:05.610" v="233" actId="21"/>
          <ac:spMkLst>
            <pc:docMk/>
            <pc:sldMk cId="408653088" sldId="275"/>
            <ac:spMk id="16" creationId="{12BF0E6B-4662-914A-A2CD-4F7DE3AB85CB}"/>
          </ac:spMkLst>
        </pc:spChg>
        <pc:picChg chg="del">
          <ac:chgData name="Phyllipe Lima" userId="afbdb2a7827722fd" providerId="LiveId" clId="{B6AB5003-8865-6141-84AB-8B6D5ACF0B0D}" dt="2020-08-05T00:17:05.901" v="71" actId="478"/>
          <ac:picMkLst>
            <pc:docMk/>
            <pc:sldMk cId="408653088" sldId="275"/>
            <ac:picMk id="9" creationId="{8B5AE368-F3F0-4BC8-BE31-9C50ACBB0473}"/>
          </ac:picMkLst>
        </pc:picChg>
        <pc:picChg chg="add mod">
          <ac:chgData name="Phyllipe Lima" userId="afbdb2a7827722fd" providerId="LiveId" clId="{B6AB5003-8865-6141-84AB-8B6D5ACF0B0D}" dt="2020-08-05T00:17:12.561" v="76"/>
          <ac:picMkLst>
            <pc:docMk/>
            <pc:sldMk cId="408653088" sldId="275"/>
            <ac:picMk id="15" creationId="{D0B84F66-5B4F-1B49-B0E6-EEC99E8102C3}"/>
          </ac:picMkLst>
        </pc:picChg>
      </pc:sldChg>
      <pc:sldChg chg="addSp delSp modSp add mod">
        <pc:chgData name="Phyllipe Lima" userId="afbdb2a7827722fd" providerId="LiveId" clId="{B6AB5003-8865-6141-84AB-8B6D5ACF0B0D}" dt="2020-08-05T00:24:43.011" v="334" actId="20577"/>
        <pc:sldMkLst>
          <pc:docMk/>
          <pc:sldMk cId="133077051" sldId="276"/>
        </pc:sldMkLst>
        <pc:spChg chg="mod">
          <ac:chgData name="Phyllipe Lima" userId="afbdb2a7827722fd" providerId="LiveId" clId="{B6AB5003-8865-6141-84AB-8B6D5ACF0B0D}" dt="2020-08-05T00:18:47.363" v="121" actId="20577"/>
          <ac:spMkLst>
            <pc:docMk/>
            <pc:sldMk cId="133077051" sldId="276"/>
            <ac:spMk id="13" creationId="{06E98E50-5E4E-E94F-8DB7-3CA100BC715C}"/>
          </ac:spMkLst>
        </pc:spChg>
        <pc:spChg chg="mod">
          <ac:chgData name="Phyllipe Lima" userId="afbdb2a7827722fd" providerId="LiveId" clId="{B6AB5003-8865-6141-84AB-8B6D5ACF0B0D}" dt="2020-08-05T00:24:25.577" v="331" actId="20577"/>
          <ac:spMkLst>
            <pc:docMk/>
            <pc:sldMk cId="133077051" sldId="276"/>
            <ac:spMk id="16" creationId="{12BF0E6B-4662-914A-A2CD-4F7DE3AB85CB}"/>
          </ac:spMkLst>
        </pc:spChg>
        <pc:spChg chg="add mod">
          <ac:chgData name="Phyllipe Lima" userId="afbdb2a7827722fd" providerId="LiveId" clId="{B6AB5003-8865-6141-84AB-8B6D5ACF0B0D}" dt="2020-08-05T00:24:43.011" v="334" actId="20577"/>
          <ac:spMkLst>
            <pc:docMk/>
            <pc:sldMk cId="133077051" sldId="276"/>
            <ac:spMk id="17" creationId="{8F1586C7-F1BE-DA4D-B924-DBF7E3BAD6E4}"/>
          </ac:spMkLst>
        </pc:spChg>
        <pc:picChg chg="add mod">
          <ac:chgData name="Phyllipe Lima" userId="afbdb2a7827722fd" providerId="LiveId" clId="{B6AB5003-8865-6141-84AB-8B6D5ACF0B0D}" dt="2020-08-05T00:21:04.967" v="144" actId="1076"/>
          <ac:picMkLst>
            <pc:docMk/>
            <pc:sldMk cId="133077051" sldId="276"/>
            <ac:picMk id="12" creationId="{C334CFE8-2527-B74B-8362-61291D787CC9}"/>
          </ac:picMkLst>
        </pc:picChg>
        <pc:picChg chg="del">
          <ac:chgData name="Phyllipe Lima" userId="afbdb2a7827722fd" providerId="LiveId" clId="{B6AB5003-8865-6141-84AB-8B6D5ACF0B0D}" dt="2020-08-05T00:21:01.745" v="142" actId="478"/>
          <ac:picMkLst>
            <pc:docMk/>
            <pc:sldMk cId="133077051" sldId="276"/>
            <ac:picMk id="15" creationId="{D0B84F66-5B4F-1B49-B0E6-EEC99E8102C3}"/>
          </ac:picMkLst>
        </pc:picChg>
      </pc:sldChg>
    </pc:docChg>
  </pc:docChgLst>
  <pc:docChgLst>
    <pc:chgData name="Chris Lima" userId="b5ea056ce2397b48" providerId="LiveId" clId="{B78495AA-A2A5-41AA-847F-49A6CFDB18C7}"/>
    <pc:docChg chg="delSld modSld modShowInfo">
      <pc:chgData name="Chris Lima" userId="b5ea056ce2397b48" providerId="LiveId" clId="{B78495AA-A2A5-41AA-847F-49A6CFDB18C7}" dt="2022-03-11T15:15:10.949" v="14" actId="20577"/>
      <pc:docMkLst>
        <pc:docMk/>
      </pc:docMkLst>
      <pc:sldChg chg="modSp mod">
        <pc:chgData name="Chris Lima" userId="b5ea056ce2397b48" providerId="LiveId" clId="{B78495AA-A2A5-41AA-847F-49A6CFDB18C7}" dt="2022-03-01T16:52:23.682" v="9"/>
        <pc:sldMkLst>
          <pc:docMk/>
          <pc:sldMk cId="1975627203" sldId="257"/>
        </pc:sldMkLst>
        <pc:spChg chg="mod">
          <ac:chgData name="Chris Lima" userId="b5ea056ce2397b48" providerId="LiveId" clId="{B78495AA-A2A5-41AA-847F-49A6CFDB18C7}" dt="2022-03-01T16:52:23.682" v="9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Chris Lima" userId="b5ea056ce2397b48" providerId="LiveId" clId="{B78495AA-A2A5-41AA-847F-49A6CFDB18C7}" dt="2022-03-11T15:15:10.949" v="14" actId="20577"/>
        <pc:sldMkLst>
          <pc:docMk/>
          <pc:sldMk cId="1708451728" sldId="259"/>
        </pc:sldMkLst>
        <pc:spChg chg="mod">
          <ac:chgData name="Chris Lima" userId="b5ea056ce2397b48" providerId="LiveId" clId="{B78495AA-A2A5-41AA-847F-49A6CFDB18C7}" dt="2022-03-11T15:15:10.949" v="14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del">
        <pc:chgData name="Chris Lima" userId="b5ea056ce2397b48" providerId="LiveId" clId="{B78495AA-A2A5-41AA-847F-49A6CFDB18C7}" dt="2022-03-01T16:11:55.169" v="7" actId="47"/>
        <pc:sldMkLst>
          <pc:docMk/>
          <pc:sldMk cId="4049406730" sldId="274"/>
        </pc:sldMkLst>
      </pc:sldChg>
      <pc:sldChg chg="modSp mod">
        <pc:chgData name="Chris Lima" userId="b5ea056ce2397b48" providerId="LiveId" clId="{B78495AA-A2A5-41AA-847F-49A6CFDB18C7}" dt="2022-03-01T16:11:48.846" v="5" actId="20577"/>
        <pc:sldMkLst>
          <pc:docMk/>
          <pc:sldMk cId="408653088" sldId="275"/>
        </pc:sldMkLst>
        <pc:spChg chg="mod">
          <ac:chgData name="Chris Lima" userId="b5ea056ce2397b48" providerId="LiveId" clId="{B78495AA-A2A5-41AA-847F-49A6CFDB18C7}" dt="2022-03-01T16:11:48.846" v="5" actId="20577"/>
          <ac:spMkLst>
            <pc:docMk/>
            <pc:sldMk cId="408653088" sldId="275"/>
            <ac:spMk id="16" creationId="{12BF0E6B-4662-914A-A2CD-4F7DE3AB85CB}"/>
          </ac:spMkLst>
        </pc:spChg>
      </pc:sldChg>
      <pc:sldChg chg="del">
        <pc:chgData name="Chris Lima" userId="b5ea056ce2397b48" providerId="LiveId" clId="{B78495AA-A2A5-41AA-847F-49A6CFDB18C7}" dt="2022-03-01T16:11:54.122" v="6" actId="47"/>
        <pc:sldMkLst>
          <pc:docMk/>
          <pc:sldMk cId="133077051" sldId="276"/>
        </pc:sldMkLst>
      </pc:sldChg>
      <pc:sldChg chg="del">
        <pc:chgData name="Chris Lima" userId="b5ea056ce2397b48" providerId="LiveId" clId="{B78495AA-A2A5-41AA-847F-49A6CFDB18C7}" dt="2022-03-01T16:11:16.899" v="1" actId="47"/>
        <pc:sldMkLst>
          <pc:docMk/>
          <pc:sldMk cId="1351842263" sldId="278"/>
        </pc:sldMkLst>
      </pc:sldChg>
      <pc:sldChg chg="del">
        <pc:chgData name="Chris Lima" userId="b5ea056ce2397b48" providerId="LiveId" clId="{B78495AA-A2A5-41AA-847F-49A6CFDB18C7}" dt="2022-03-01T16:11:24.085" v="2" actId="47"/>
        <pc:sldMkLst>
          <pc:docMk/>
          <pc:sldMk cId="1782806240" sldId="526"/>
        </pc:sldMkLst>
      </pc:sldChg>
    </pc:docChg>
  </pc:docChgLst>
  <pc:docChgLst>
    <pc:chgData name="Phyllipe Lima" userId="afbdb2a7827722fd" providerId="LiveId" clId="{6FA5C3F3-0ABF-4CCD-9BDF-09CA4E81AA3B}"/>
    <pc:docChg chg="custSel modSld">
      <pc:chgData name="Phyllipe Lima" userId="afbdb2a7827722fd" providerId="LiveId" clId="{6FA5C3F3-0ABF-4CCD-9BDF-09CA4E81AA3B}" dt="2020-02-02T23:35:35.290" v="74"/>
      <pc:docMkLst>
        <pc:docMk/>
      </pc:docMkLst>
      <pc:sldChg chg="modSp">
        <pc:chgData name="Phyllipe Lima" userId="afbdb2a7827722fd" providerId="LiveId" clId="{6FA5C3F3-0ABF-4CCD-9BDF-09CA4E81AA3B}" dt="2020-02-02T23:35:10.060" v="73" actId="20577"/>
        <pc:sldMkLst>
          <pc:docMk/>
          <pc:sldMk cId="2520274987" sldId="266"/>
        </pc:sldMkLst>
        <pc:spChg chg="mod">
          <ac:chgData name="Phyllipe Lima" userId="afbdb2a7827722fd" providerId="LiveId" clId="{6FA5C3F3-0ABF-4CCD-9BDF-09CA4E81AA3B}" dt="2020-02-02T23:35:10.060" v="73" actId="20577"/>
          <ac:spMkLst>
            <pc:docMk/>
            <pc:sldMk cId="2520274987" sldId="266"/>
            <ac:spMk id="15" creationId="{543DFB8E-D98F-E149-B315-53BEAD8E9C74}"/>
          </ac:spMkLst>
        </pc:spChg>
      </pc:sldChg>
      <pc:sldChg chg="modSp modAnim">
        <pc:chgData name="Phyllipe Lima" userId="afbdb2a7827722fd" providerId="LiveId" clId="{6FA5C3F3-0ABF-4CCD-9BDF-09CA4E81AA3B}" dt="2020-01-27T16:29:03.820" v="12"/>
        <pc:sldMkLst>
          <pc:docMk/>
          <pc:sldMk cId="1484936085" sldId="267"/>
        </pc:sldMkLst>
        <pc:spChg chg="mod">
          <ac:chgData name="Phyllipe Lima" userId="afbdb2a7827722fd" providerId="LiveId" clId="{6FA5C3F3-0ABF-4CCD-9BDF-09CA4E81AA3B}" dt="2020-01-27T16:27:40.480" v="0" actId="114"/>
          <ac:spMkLst>
            <pc:docMk/>
            <pc:sldMk cId="1484936085" sldId="267"/>
            <ac:spMk id="3" creationId="{00000000-0000-0000-0000-000000000000}"/>
          </ac:spMkLst>
        </pc:spChg>
      </pc:sldChg>
      <pc:sldChg chg="modSp modAnim">
        <pc:chgData name="Phyllipe Lima" userId="afbdb2a7827722fd" providerId="LiveId" clId="{6FA5C3F3-0ABF-4CCD-9BDF-09CA4E81AA3B}" dt="2020-01-27T16:29:59.355" v="63"/>
        <pc:sldMkLst>
          <pc:docMk/>
          <pc:sldMk cId="2069480012" sldId="268"/>
        </pc:sldMkLst>
        <pc:spChg chg="mod">
          <ac:chgData name="Phyllipe Lima" userId="afbdb2a7827722fd" providerId="LiveId" clId="{6FA5C3F3-0ABF-4CCD-9BDF-09CA4E81AA3B}" dt="2020-01-27T16:29:33.065" v="51" actId="114"/>
          <ac:spMkLst>
            <pc:docMk/>
            <pc:sldMk cId="2069480012" sldId="268"/>
            <ac:spMk id="3" creationId="{00000000-0000-0000-0000-000000000000}"/>
          </ac:spMkLst>
        </pc:spChg>
      </pc:sldChg>
      <pc:sldChg chg="addSp">
        <pc:chgData name="Phyllipe Lima" userId="afbdb2a7827722fd" providerId="LiveId" clId="{6FA5C3F3-0ABF-4CCD-9BDF-09CA4E81AA3B}" dt="2020-02-02T23:35:35.290" v="74"/>
        <pc:sldMkLst>
          <pc:docMk/>
          <pc:sldMk cId="2910371004" sldId="270"/>
        </pc:sldMkLst>
        <pc:spChg chg="add">
          <ac:chgData name="Phyllipe Lima" userId="afbdb2a7827722fd" providerId="LiveId" clId="{6FA5C3F3-0ABF-4CCD-9BDF-09CA4E81AA3B}" dt="2020-02-02T23:35:35.290" v="74"/>
          <ac:spMkLst>
            <pc:docMk/>
            <pc:sldMk cId="2910371004" sldId="270"/>
            <ac:spMk id="5" creationId="{C64C7229-F866-4EAF-BFF3-5CC2B8FD56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82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93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2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321CF-249B-9B42-9022-3047F9C616A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E07A70D-7C94-E646-AC81-FFCA0C650616}" type="datetime1">
              <a:rPr lang="en-US" smtClean="0"/>
              <a:t>7/28/2022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868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6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180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16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359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IDE: Eclipse, referência do desenvolvimento Java. Largamente utilizada na Indústria e na Academia</a:t>
            </a:r>
          </a:p>
          <a:p>
            <a:r>
              <a:rPr lang="pt-BR" dirty="0" err="1"/>
              <a:t>IntelliJ</a:t>
            </a:r>
            <a:r>
              <a:rPr lang="pt-BR" dirty="0"/>
              <a:t> também é uma boa opção, vem ganhando força no mercado e na academia.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00D0-44BF-D440-8692-73C4711E593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94C704-9473-E742-9589-AC2D3547C674}" type="datetime1">
              <a:rPr lang="en-US" smtClean="0"/>
              <a:t>7/28/2022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47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Java continua sendo uma das linguagens mais utilizadas. Largamente presente na academia e no mercado corporativo. Muitas bibliotecas e frameworks de código-aberto.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310E6-C59D-7449-B1B7-B806A6F2533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7CA6F87-C8E7-DA47-BBC5-4C8316B27EBE}" type="datetime1">
              <a:rPr lang="en-US" smtClean="0"/>
              <a:t>7/28/2022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69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02D4-520F-4E33-A101-4F9EFD3074D2}" type="datetime1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2EA6-5B50-4C7B-B193-FD36988E2E1F}" type="datetime1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DF03-B710-4BD2-A2E7-C8BDE2BC7D10}" type="datetime1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ED6-6237-4B79-9B64-F9A3A3F2863E}" type="datetime1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7EF-E634-46E4-A2F0-895CF9C950B1}" type="datetime1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03C-9E90-495E-96CD-EC1C1057B161}" type="datetime1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0ABD-A703-4402-BB54-032BE497D5B1}" type="datetime1">
              <a:rPr lang="pt-BR" smtClean="0"/>
              <a:t>28/07/2022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3FF5-F54C-43C7-8C65-20E475CE6071}" type="datetime1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1E0A-DBFF-4356-B12F-ED0384435507}" type="datetime1">
              <a:rPr lang="pt-BR" smtClean="0"/>
              <a:t>28/07/2022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C890-7CB1-47C2-817B-2A8619B55E35}" type="datetime1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DCCC-5F1F-4369-96B9-66BF06C36CD1}" type="datetime1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CCEDD-398A-47E8-883D-0C0D4F5D04DE}" type="datetime1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caelum.com.br/download/caelum-java-objetos-fj11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chrislima-inatel/C206_C12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238918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C206/C125 – Programação Orientada a Objetos com Java</a:t>
            </a:r>
            <a:br>
              <a:rPr lang="pt-BR" sz="4000" dirty="0"/>
            </a:br>
            <a:br>
              <a:rPr lang="pt-BR" sz="4800" dirty="0"/>
            </a:br>
            <a:r>
              <a:rPr lang="pt-BR" dirty="0"/>
              <a:t> 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 dirty="0"/>
              <a:t>christopher@inatel.br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053" y="3429000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Referências Bibliográficas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4703B7-CB59-438D-9501-10A8E63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 dirty="0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F3863AAD-4437-4832-9F99-F73D3B46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10" name="Imagem 9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0BE4FF90-3C41-4B13-85D1-8D0A03AB2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Imagem 8" descr="Uma imagem contendo placa, comida, desenho, caneca&#10;&#10;Descrição gerada automaticamente">
            <a:extLst>
              <a:ext uri="{FF2B5EF4-FFF2-40B4-BE49-F238E27FC236}">
                <a16:creationId xmlns:a16="http://schemas.microsoft.com/office/drawing/2014/main" id="{8B5AE368-F3F0-4BC8-BE31-9C50ACBB0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3" y="1993086"/>
            <a:ext cx="5710107" cy="1784408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5E3F0775-CEF1-4882-B918-DF6DB796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6932"/>
            <a:ext cx="6703503" cy="1479128"/>
          </a:xfrm>
        </p:spPr>
        <p:txBody>
          <a:bodyPr>
            <a:normAutofit/>
          </a:bodyPr>
          <a:lstStyle/>
          <a:p>
            <a:pPr>
              <a:buBlip>
                <a:blip r:embed="rId6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Apostila FJ11   </a:t>
            </a:r>
            <a:r>
              <a:rPr lang="pt-BR" dirty="0">
                <a:hlinkClick r:id="rId7"/>
              </a:rPr>
              <a:t>https://www.caelum.com.br/download/caelum-java-objetos-fj11.pdf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69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4703B7-CB59-438D-9501-10A8E63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 dirty="0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F3863AAD-4437-4832-9F99-F73D3B46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10" name="Imagem 9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0BE4FF90-3C41-4B13-85D1-8D0A03AB2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06E98E50-5E4E-E94F-8DB7-3CA100BC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6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Implementações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0839DB-6386-DE4F-B18C-394B65FA76EA}"/>
              </a:ext>
            </a:extLst>
          </p:cNvPr>
          <p:cNvSpPr txBox="1"/>
          <p:nvPr/>
        </p:nvSpPr>
        <p:spPr>
          <a:xfrm>
            <a:off x="1140292" y="2767280"/>
            <a:ext cx="9151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 </a:t>
            </a:r>
          </a:p>
        </p:txBody>
      </p:sp>
      <p:pic>
        <p:nvPicPr>
          <p:cNvPr id="15" name="Picture 2" descr="Resultado de imagem para github icon">
            <a:extLst>
              <a:ext uri="{FF2B5EF4-FFF2-40B4-BE49-F238E27FC236}">
                <a16:creationId xmlns:a16="http://schemas.microsoft.com/office/drawing/2014/main" id="{D0B84F66-5B4F-1B49-B0E6-EEC99E810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85" y="3676973"/>
            <a:ext cx="2655815" cy="265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12BF0E6B-4662-914A-A2CD-4F7DE3AB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9069"/>
            <a:ext cx="7651459" cy="1056311"/>
          </a:xfrm>
        </p:spPr>
        <p:txBody>
          <a:bodyPr>
            <a:normAutofit/>
          </a:bodyPr>
          <a:lstStyle/>
          <a:p>
            <a:pPr>
              <a:buBlip>
                <a:blip r:embed="rId6"/>
              </a:buBlip>
            </a:pPr>
            <a:r>
              <a:rPr lang="pt-BR" dirty="0">
                <a:hlinkClick r:id="rId7"/>
              </a:rPr>
              <a:t>https://github.com/chrislima-inatel/C206_C125</a:t>
            </a:r>
            <a:endParaRPr lang="pt-BR" dirty="0"/>
          </a:p>
          <a:p>
            <a:pPr>
              <a:buBlip>
                <a:blip r:embed="rId6"/>
              </a:buBlip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CFA711-A202-A94E-8CBC-065D613DA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1" y="1142799"/>
            <a:ext cx="11183815" cy="4572402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F7294F-1B8C-4740-A4E8-E43A1A34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4C7229-F866-4EAF-BFF3-5CC2B8FD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037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Informações Gerais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Disciplina: C206/C125 – Programação Orientada a Objetos com Java</a:t>
            </a:r>
          </a:p>
          <a:p>
            <a:r>
              <a:rPr lang="pt-BR" dirty="0"/>
              <a:t>Carga horária semanal: 4h </a:t>
            </a:r>
          </a:p>
          <a:p>
            <a:r>
              <a:rPr lang="pt-BR" dirty="0"/>
              <a:t>Carga horária total: 80h</a:t>
            </a:r>
          </a:p>
          <a:p>
            <a:r>
              <a:rPr lang="pt-BR" dirty="0">
                <a:solidFill>
                  <a:srgbClr val="FF0000"/>
                </a:solidFill>
              </a:rPr>
              <a:t>Atendimento: Terça-Feira 17:30-19:10</a:t>
            </a:r>
            <a:endParaRPr lang="pt-BR" dirty="0">
              <a:solidFill>
                <a:srgbClr val="FF0000"/>
              </a:solidFill>
              <a:cs typeface="Calibri"/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Local: Prédio 4 – 2º Andar – CDG Sala dos Professores</a:t>
            </a:r>
            <a:endParaRPr lang="pt-BR" dirty="0">
              <a:solidFill>
                <a:srgbClr val="FF0000"/>
              </a:solidFill>
              <a:cs typeface="Calibri"/>
            </a:endParaRPr>
          </a:p>
          <a:p>
            <a:endParaRPr lang="pt-BR" sz="1800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Informações Gerais - C206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NPT = (NP1 + NP2) / 2, na qual:</a:t>
            </a:r>
          </a:p>
          <a:p>
            <a:pPr lvl="1"/>
            <a:r>
              <a:rPr lang="pt-BR" dirty="0"/>
              <a:t>NP1 = </a:t>
            </a:r>
            <a:r>
              <a:rPr lang="pt-BR" dirty="0">
                <a:solidFill>
                  <a:srgbClr val="FF0000"/>
                </a:solidFill>
              </a:rPr>
              <a:t>0,6*PV1 </a:t>
            </a:r>
            <a:r>
              <a:rPr lang="pt-BR" dirty="0"/>
              <a:t>+ </a:t>
            </a:r>
            <a:r>
              <a:rPr lang="pt-BR" dirty="0">
                <a:solidFill>
                  <a:srgbClr val="00B050"/>
                </a:solidFill>
              </a:rPr>
              <a:t>0,4*LE</a:t>
            </a:r>
          </a:p>
          <a:p>
            <a:pPr lvl="1"/>
            <a:r>
              <a:rPr lang="pt-BR" dirty="0"/>
              <a:t>NP2 = </a:t>
            </a:r>
            <a:r>
              <a:rPr lang="pt-BR" dirty="0">
                <a:solidFill>
                  <a:srgbClr val="FF0000"/>
                </a:solidFill>
              </a:rPr>
              <a:t>0,6*PV2 </a:t>
            </a:r>
            <a:r>
              <a:rPr lang="pt-BR" dirty="0"/>
              <a:t>+ </a:t>
            </a:r>
            <a:r>
              <a:rPr lang="pt-BR" dirty="0">
                <a:solidFill>
                  <a:srgbClr val="00B050"/>
                </a:solidFill>
              </a:rPr>
              <a:t>0,4*LE </a:t>
            </a:r>
            <a:endParaRPr lang="pt-BR" dirty="0">
              <a:solidFill>
                <a:srgbClr val="00B050"/>
              </a:solidFill>
              <a:cs typeface="Calibri"/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PV1 e PV2 são provas teóricas</a:t>
            </a:r>
          </a:p>
          <a:p>
            <a:pPr lvl="1"/>
            <a:r>
              <a:rPr lang="pt-BR" dirty="0">
                <a:solidFill>
                  <a:srgbClr val="00B050"/>
                </a:solidFill>
              </a:rPr>
              <a:t>LE são atividades práticas ou teóricas</a:t>
            </a:r>
          </a:p>
          <a:p>
            <a:pPr lvl="1"/>
            <a:endParaRPr lang="pt-BR" dirty="0">
              <a:solidFill>
                <a:srgbClr val="00B050"/>
              </a:solidFill>
            </a:endParaRPr>
          </a:p>
          <a:p>
            <a:r>
              <a:rPr lang="pt-BR" dirty="0"/>
              <a:t>NPT = (NP1+NP2)/2</a:t>
            </a:r>
          </a:p>
          <a:p>
            <a:endParaRPr lang="pt-BR" dirty="0"/>
          </a:p>
          <a:p>
            <a:r>
              <a:rPr lang="pt-BR" dirty="0"/>
              <a:t>NPT vale 60% da NFA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5148B9EE-22AE-0E4C-936F-9E27B0124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ECFE3D-A6E2-BD47-B296-E58D81260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707802"/>
            <a:ext cx="4572000" cy="2921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3C61-4E48-E94B-89B5-D0C62FB3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01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Informações Gerais - C125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NPA = (NP1 + NP2) / 2, na qual:</a:t>
            </a:r>
          </a:p>
          <a:p>
            <a:pPr lvl="1"/>
            <a:r>
              <a:rPr lang="pt-BR" dirty="0"/>
              <a:t>NP1 = </a:t>
            </a:r>
            <a:r>
              <a:rPr lang="pt-BR" dirty="0">
                <a:solidFill>
                  <a:srgbClr val="FF0000"/>
                </a:solidFill>
              </a:rPr>
              <a:t>0,6*PV1 </a:t>
            </a:r>
            <a:r>
              <a:rPr lang="pt-BR" dirty="0"/>
              <a:t>+ </a:t>
            </a:r>
            <a:r>
              <a:rPr lang="pt-BR" dirty="0">
                <a:solidFill>
                  <a:srgbClr val="00B050"/>
                </a:solidFill>
              </a:rPr>
              <a:t>0,4*LE </a:t>
            </a:r>
            <a:endParaRPr lang="pt-BR" dirty="0">
              <a:solidFill>
                <a:srgbClr val="00B050"/>
              </a:solidFill>
              <a:cs typeface="Calibri"/>
            </a:endParaRPr>
          </a:p>
          <a:p>
            <a:pPr lvl="1"/>
            <a:r>
              <a:rPr lang="pt-BR" dirty="0"/>
              <a:t>NP2 = </a:t>
            </a:r>
            <a:r>
              <a:rPr lang="pt-BR" dirty="0">
                <a:solidFill>
                  <a:srgbClr val="FF0000"/>
                </a:solidFill>
              </a:rPr>
              <a:t>0,5*PV2 </a:t>
            </a:r>
            <a:r>
              <a:rPr lang="pt-BR" dirty="0"/>
              <a:t>+ </a:t>
            </a:r>
            <a:r>
              <a:rPr lang="pt-BR" dirty="0">
                <a:solidFill>
                  <a:srgbClr val="00B050"/>
                </a:solidFill>
              </a:rPr>
              <a:t>0,1*LE + </a:t>
            </a:r>
            <a:r>
              <a:rPr lang="pt-BR" dirty="0">
                <a:solidFill>
                  <a:schemeClr val="accent1"/>
                </a:solidFill>
              </a:rPr>
              <a:t>0,4*PP</a:t>
            </a:r>
            <a:r>
              <a:rPr lang="pt-BR" dirty="0">
                <a:solidFill>
                  <a:srgbClr val="00B050"/>
                </a:solidFill>
              </a:rPr>
              <a:t> 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PV1 e PV2 são provas teóricas</a:t>
            </a:r>
          </a:p>
          <a:p>
            <a:pPr lvl="1"/>
            <a:r>
              <a:rPr lang="pt-BR" dirty="0">
                <a:solidFill>
                  <a:srgbClr val="00B050"/>
                </a:solidFill>
              </a:rPr>
              <a:t>LE são listas de exercícios práticos ou teóricas</a:t>
            </a:r>
          </a:p>
          <a:p>
            <a:pPr lvl="1"/>
            <a:endParaRPr lang="pt-BR" dirty="0">
              <a:solidFill>
                <a:srgbClr val="00B050"/>
              </a:solidFill>
            </a:endParaRPr>
          </a:p>
          <a:p>
            <a:pPr lvl="1"/>
            <a:r>
              <a:rPr lang="pt-BR" dirty="0">
                <a:solidFill>
                  <a:schemeClr val="accent1"/>
                </a:solidFill>
              </a:rPr>
              <a:t>PP é um projeto prático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4703B7-CB59-438D-9501-10A8E63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F3863AAD-4437-4832-9F99-F73D3B46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9" name="Imagem 8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A0593A93-9610-4F95-8DEC-FE519C022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83BA57-B1C6-3046-8485-D161069CC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48" y="2641072"/>
            <a:ext cx="4572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1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5" descr="Uma imagem contendo pessoa, celular, telefone, homem&#10;&#10;Descrição gerada automaticamente">
            <a:extLst>
              <a:ext uri="{FF2B5EF4-FFF2-40B4-BE49-F238E27FC236}">
                <a16:creationId xmlns:a16="http://schemas.microsoft.com/office/drawing/2014/main" id="{20BA0C0C-B06A-5941-AA19-B0B24C1C64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50000"/>
          <a:stretch/>
        </p:blipFill>
        <p:spPr>
          <a:xfrm>
            <a:off x="688301" y="3543850"/>
            <a:ext cx="2833148" cy="2833148"/>
          </a:xfrm>
          <a:prstGeom prst="rect">
            <a:avLst/>
          </a:prstGeom>
        </p:spPr>
      </p:pic>
      <p:pic>
        <p:nvPicPr>
          <p:cNvPr id="10" name="Imagem 9" descr="Uma imagem contendo pessoa, celular, telefone, homem&#10;&#10;Descrição gerada automaticamente">
            <a:extLst>
              <a:ext uri="{FF2B5EF4-FFF2-40B4-BE49-F238E27FC236}">
                <a16:creationId xmlns:a16="http://schemas.microsoft.com/office/drawing/2014/main" id="{4BDB5F20-33F3-504F-984E-0C3996C4C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50000"/>
          <a:stretch/>
        </p:blipFill>
        <p:spPr>
          <a:xfrm>
            <a:off x="688301" y="415852"/>
            <a:ext cx="2833148" cy="28331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D302C5-48B4-A643-B5CB-F8B06FDE6160}"/>
              </a:ext>
            </a:extLst>
          </p:cNvPr>
          <p:cNvSpPr/>
          <p:nvPr/>
        </p:nvSpPr>
        <p:spPr>
          <a:xfrm>
            <a:off x="4015153" y="1350530"/>
            <a:ext cx="6096000" cy="1200329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r>
              <a:rPr lang="pt-BR" sz="3600" dirty="0"/>
              <a:t>NPA &gt;= 60 :) </a:t>
            </a:r>
            <a:endParaRPr lang="pt-BR" sz="3600" dirty="0">
              <a:solidFill>
                <a:srgbClr val="00B050"/>
              </a:solidFill>
              <a:cs typeface="Calibri"/>
              <a:sym typeface="Wingdings" pitchFamily="2" charset="2"/>
            </a:endParaRPr>
          </a:p>
          <a:p>
            <a:r>
              <a:rPr lang="pt-BR" sz="3600" dirty="0">
                <a:sym typeface="Wingdings" pitchFamily="2" charset="2"/>
              </a:rPr>
              <a:t>NFA = NPA</a:t>
            </a:r>
            <a:endParaRPr lang="pt-BR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3DFB8E-D98F-E149-B315-53BEAD8E9C74}"/>
              </a:ext>
            </a:extLst>
          </p:cNvPr>
          <p:cNvSpPr/>
          <p:nvPr/>
        </p:nvSpPr>
        <p:spPr>
          <a:xfrm>
            <a:off x="4056743" y="3543850"/>
            <a:ext cx="67486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30 =&lt; NPA &lt; 60 </a:t>
            </a:r>
            <a:r>
              <a:rPr lang="pt-BR" sz="3600" dirty="0">
                <a:sym typeface="Wingdings" pitchFamily="2" charset="2"/>
              </a:rPr>
              <a:t></a:t>
            </a:r>
            <a:endParaRPr lang="pt-BR" sz="3600" dirty="0">
              <a:solidFill>
                <a:srgbClr val="00B050"/>
              </a:solidFill>
              <a:sym typeface="Wingdings" pitchFamily="2" charset="2"/>
            </a:endParaRPr>
          </a:p>
          <a:p>
            <a:r>
              <a:rPr lang="pt-BR" sz="3600" dirty="0">
                <a:sym typeface="Wingdings" pitchFamily="2" charset="2"/>
              </a:rPr>
              <a:t>NFA = (NPA + NP3) / 2</a:t>
            </a:r>
          </a:p>
          <a:p>
            <a:r>
              <a:rPr lang="pt-BR" sz="3600" dirty="0">
                <a:sym typeface="Wingdings" pitchFamily="2" charset="2"/>
              </a:rPr>
              <a:t>NFA &gt;= 50 -&gt; </a:t>
            </a:r>
          </a:p>
          <a:p>
            <a:r>
              <a:rPr lang="pt-BR" sz="3600" dirty="0">
                <a:solidFill>
                  <a:srgbClr val="FF0000"/>
                </a:solidFill>
                <a:sym typeface="Wingdings" pitchFamily="2" charset="2"/>
              </a:rPr>
              <a:t>NFA &lt; 50 -&gt; Nos vemos no próximo semestre 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AA703FFE-BAC0-425B-8ED3-551AD3ED7B61}"/>
              </a:ext>
            </a:extLst>
          </p:cNvPr>
          <p:cNvSpPr txBox="1">
            <a:spLocks/>
          </p:cNvSpPr>
          <p:nvPr/>
        </p:nvSpPr>
        <p:spPr>
          <a:xfrm>
            <a:off x="216000" y="6498000"/>
            <a:ext cx="11961341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0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697C575-B692-4137-BE1A-6629AE28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36001938-1102-46CC-A993-E5EA50D2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12" name="Imagem 11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B63FD02C-55C9-4DA8-907D-3FAD06402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7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Introdução ao Java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Revisão Algoritmos I (Variáveis Primitivas e Controle de Fluxo)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Introdução a Orientação a Objetos 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Arrays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Pacotes/Modificadores de Acesso e Encapsulamento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Construtores e </a:t>
            </a:r>
            <a:r>
              <a:rPr lang="pt-BR" i="1" dirty="0" err="1">
                <a:latin typeface="Segoe UI" panose="020B0502040204020203" pitchFamily="34" charset="0"/>
                <a:cs typeface="Segoe UI" panose="020B0502040204020203" pitchFamily="34" charset="0"/>
              </a:rPr>
              <a:t>Static</a:t>
            </a:r>
            <a:endParaRPr lang="pt-BR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Herança e Polimorfismo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Classes Abstratas e Interfaces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4703B7-CB59-438D-9501-10A8E63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F3863AAD-4437-4832-9F99-F73D3B46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10" name="Imagem 9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0BE4FF90-3C41-4B13-85D1-8D0A03AB2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3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API de Coleções 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Controle de Erro e Exceções 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Leitura e Escrita de Arquivos com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java.nio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Threads (Programação Paralela)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Ferramentas: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jar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javadoc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4703B7-CB59-438D-9501-10A8E63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F3863AAD-4437-4832-9F99-F73D3B46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10" name="Imagem 9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0BE4FF90-3C41-4B13-85D1-8D0A03AB2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8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0A702F-E69D-0E43-9244-F3B7CC924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56" y="1386167"/>
            <a:ext cx="1662339" cy="30442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3848A4-F4F0-784D-B7A1-1AA922CB0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175" y="1906167"/>
            <a:ext cx="2676728" cy="26767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901C0-C38A-F342-8C0A-41B33ED5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13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>
            <a:extLst>
              <a:ext uri="{FF2B5EF4-FFF2-40B4-BE49-F238E27FC236}">
                <a16:creationId xmlns:a16="http://schemas.microsoft.com/office/drawing/2014/main" id="{B4D0137B-899B-46F4-9932-9EB64F8A4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17" y="1394849"/>
            <a:ext cx="11611303" cy="4909129"/>
          </a:xfrm>
          <a:prstGeom prst="rect">
            <a:avLst/>
          </a:prstGeom>
        </p:spPr>
      </p:pic>
      <p:sp>
        <p:nvSpPr>
          <p:cNvPr id="7" name="Espaço Reservado para Rodapé 5"/>
          <p:cNvSpPr txBox="1">
            <a:spLocks/>
          </p:cNvSpPr>
          <p:nvPr/>
        </p:nvSpPr>
        <p:spPr>
          <a:xfrm>
            <a:off x="216000" y="6498000"/>
            <a:ext cx="11961341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/>
              <a:t>C103 – ALGORITMOS E ESTRUTURAS DE DADOS II – INSTITUTO NACIONAL DE TELECOMUNICAÇÕES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1C3E69-8507-F641-B4F5-0C1B65AE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655-074A-4A3C-A053-554E76133669}" type="slidenum">
              <a:rPr lang="pt-BR" smtClean="0"/>
              <a:t>9</a:t>
            </a:fld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4223BA6-FAA9-054F-AA06-7686E8EA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Ranking </a:t>
            </a:r>
            <a:r>
              <a:rPr lang="pt-BR" dirty="0" err="1"/>
              <a:t>Tiobe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7224F-4896-4443-855D-B84675AA62E0}"/>
              </a:ext>
            </a:extLst>
          </p:cNvPr>
          <p:cNvSpPr/>
          <p:nvPr/>
        </p:nvSpPr>
        <p:spPr>
          <a:xfrm>
            <a:off x="301532" y="3134006"/>
            <a:ext cx="11318488" cy="4906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320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BAB57E63D26446BC17EFEF5C26E483" ma:contentTypeVersion="0" ma:contentTypeDescription="Create a new document." ma:contentTypeScope="" ma:versionID="37294d0f683b3f8fb3e0b647a61a1da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1C87BD-E32B-40A2-8A1E-10EABA16E8C2}"/>
</file>

<file path=customXml/itemProps2.xml><?xml version="1.0" encoding="utf-8"?>
<ds:datastoreItem xmlns:ds="http://schemas.openxmlformats.org/officeDocument/2006/customXml" ds:itemID="{4C1A5BF9-B631-4A97-9418-8A24B569361E}"/>
</file>

<file path=customXml/itemProps3.xml><?xml version="1.0" encoding="utf-8"?>
<ds:datastoreItem xmlns:ds="http://schemas.openxmlformats.org/officeDocument/2006/customXml" ds:itemID="{191DD8AC-52F2-4B7C-9E0E-1B4304450F5B}"/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520</Words>
  <Application>Microsoft Office PowerPoint</Application>
  <PresentationFormat>Widescreen</PresentationFormat>
  <Paragraphs>81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Tema do Office</vt:lpstr>
      <vt:lpstr>C206/C125 – Programação Orientada a Objetos com Java   </vt:lpstr>
      <vt:lpstr>Informações Gerais</vt:lpstr>
      <vt:lpstr>Informações Gerais - C206</vt:lpstr>
      <vt:lpstr>Informações Gerais - C125</vt:lpstr>
      <vt:lpstr>PowerPoint Presentation</vt:lpstr>
      <vt:lpstr>Ementa</vt:lpstr>
      <vt:lpstr>Ementa</vt:lpstr>
      <vt:lpstr>PowerPoint Presentation</vt:lpstr>
      <vt:lpstr>Ranking Tiobe</vt:lpstr>
      <vt:lpstr>Referências Bibliográficas</vt:lpstr>
      <vt:lpstr>Implementações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23</cp:revision>
  <cp:lastPrinted>2020-08-05T00:16:18Z</cp:lastPrinted>
  <dcterms:created xsi:type="dcterms:W3CDTF">2020-01-25T18:01:00Z</dcterms:created>
  <dcterms:modified xsi:type="dcterms:W3CDTF">2022-07-28T20:16:55Z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0x01010020BAB57E63D26446BC17EFEF5C26E483</vt:lpwstr>
  </property>
</Properties>
</file>