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304" r:id="rId28"/>
    <p:sldId id="418" r:id="rId2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2"/>
    <p:restoredTop sz="94719"/>
  </p:normalViewPr>
  <p:slideViewPr>
    <p:cSldViewPr snapToGrid="0">
      <p:cViewPr varScale="1">
        <p:scale>
          <a:sx n="103" d="100"/>
          <a:sy n="10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F17BAA97-C061-754D-A374-0E79964338B9}"/>
    <pc:docChg chg="delSld modSld modShowInfo">
      <pc:chgData name="Phyllipe Lima" userId="afbdb2a7827722fd" providerId="LiveId" clId="{F17BAA97-C061-754D-A374-0E79964338B9}" dt="2020-10-16T13:48:13.637" v="6" actId="1076"/>
      <pc:docMkLst>
        <pc:docMk/>
      </pc:docMkLst>
      <pc:sldChg chg="del">
        <pc:chgData name="Phyllipe Lima" userId="afbdb2a7827722fd" providerId="LiveId" clId="{F17BAA97-C061-754D-A374-0E79964338B9}" dt="2020-10-14T20:14:09.799" v="0" actId="2696"/>
        <pc:sldMkLst>
          <pc:docMk/>
          <pc:sldMk cId="2500104174" sldId="427"/>
        </pc:sldMkLst>
      </pc:sldChg>
      <pc:sldChg chg="modSp">
        <pc:chgData name="Phyllipe Lima" userId="afbdb2a7827722fd" providerId="LiveId" clId="{F17BAA97-C061-754D-A374-0E79964338B9}" dt="2020-10-14T20:14:41.725" v="2" actId="20577"/>
        <pc:sldMkLst>
          <pc:docMk/>
          <pc:sldMk cId="1198173048" sldId="433"/>
        </pc:sldMkLst>
        <pc:spChg chg="mod">
          <ac:chgData name="Phyllipe Lima" userId="afbdb2a7827722fd" providerId="LiveId" clId="{F17BAA97-C061-754D-A374-0E79964338B9}" dt="2020-10-14T20:14:41.725" v="2" actId="2057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Phyllipe Lima" userId="afbdb2a7827722fd" providerId="LiveId" clId="{F17BAA97-C061-754D-A374-0E79964338B9}" dt="2020-10-14T23:28:43.055" v="4" actId="20577"/>
        <pc:sldMkLst>
          <pc:docMk/>
          <pc:sldMk cId="482275969" sldId="439"/>
        </pc:sldMkLst>
        <pc:spChg chg="mod">
          <ac:chgData name="Phyllipe Lima" userId="afbdb2a7827722fd" providerId="LiveId" clId="{F17BAA97-C061-754D-A374-0E79964338B9}" dt="2020-10-14T23:28:43.055" v="4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 mod">
        <pc:chgData name="Phyllipe Lima" userId="afbdb2a7827722fd" providerId="LiveId" clId="{F17BAA97-C061-754D-A374-0E79964338B9}" dt="2020-10-16T13:48:13.637" v="6" actId="1076"/>
        <pc:sldMkLst>
          <pc:docMk/>
          <pc:sldMk cId="4103153938" sldId="450"/>
        </pc:sldMkLst>
        <pc:spChg chg="mod">
          <ac:chgData name="Phyllipe Lima" userId="afbdb2a7827722fd" providerId="LiveId" clId="{F17BAA97-C061-754D-A374-0E79964338B9}" dt="2020-10-16T13:48:13.637" v="6" actId="1076"/>
          <ac:spMkLst>
            <pc:docMk/>
            <pc:sldMk cId="4103153938" sldId="450"/>
            <ac:spMk id="13" creationId="{964D686C-9C9B-419A-988C-846670157BDC}"/>
          </ac:spMkLst>
        </pc:spChg>
      </pc:sldChg>
    </pc:docChg>
  </pc:docChgLst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Chris Lima" userId="b5ea056ce2397b48" providerId="LiveId" clId="{C351E04F-0819-41EC-85E9-54CD8C88F5D2}"/>
    <pc:docChg chg="undo custSel modSld">
      <pc:chgData name="Chris Lima" userId="b5ea056ce2397b48" providerId="LiveId" clId="{C351E04F-0819-41EC-85E9-54CD8C88F5D2}" dt="2022-09-09T22:31:45.757" v="582"/>
      <pc:docMkLst>
        <pc:docMk/>
      </pc:docMkLst>
      <pc:sldChg chg="modSp mod">
        <pc:chgData name="Chris Lima" userId="b5ea056ce2397b48" providerId="LiveId" clId="{C351E04F-0819-41EC-85E9-54CD8C88F5D2}" dt="2022-09-09T20:39:03.318" v="8" actId="20577"/>
        <pc:sldMkLst>
          <pc:docMk/>
          <pc:sldMk cId="1975627203" sldId="257"/>
        </pc:sldMkLst>
        <pc:spChg chg="mod">
          <ac:chgData name="Chris Lima" userId="b5ea056ce2397b48" providerId="LiveId" clId="{C351E04F-0819-41EC-85E9-54CD8C88F5D2}" dt="2022-09-09T20:39:03.31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 modSp mod">
        <pc:chgData name="Chris Lima" userId="b5ea056ce2397b48" providerId="LiveId" clId="{C351E04F-0819-41EC-85E9-54CD8C88F5D2}" dt="2022-09-09T20:39:43.036" v="72" actId="20577"/>
        <pc:sldMkLst>
          <pc:docMk/>
          <pc:sldMk cId="214910676" sldId="428"/>
        </pc:sldMkLst>
        <pc:spChg chg="mod">
          <ac:chgData name="Chris Lima" userId="b5ea056ce2397b48" providerId="LiveId" clId="{C351E04F-0819-41EC-85E9-54CD8C88F5D2}" dt="2022-09-09T20:39:40.561" v="65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C351E04F-0819-41EC-85E9-54CD8C88F5D2}" dt="2022-09-09T20:39:43.036" v="72" actId="20577"/>
          <ac:spMkLst>
            <pc:docMk/>
            <pc:sldMk cId="214910676" sldId="428"/>
            <ac:spMk id="12" creationId="{1CD7D7AB-5092-4733-9C35-B0FF554AF2BB}"/>
          </ac:spMkLst>
        </pc:spChg>
        <pc:picChg chg="del">
          <ac:chgData name="Chris Lima" userId="b5ea056ce2397b48" providerId="LiveId" clId="{C351E04F-0819-41EC-85E9-54CD8C88F5D2}" dt="2022-09-09T20:39:10.428" v="9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C351E04F-0819-41EC-85E9-54CD8C88F5D2}" dt="2022-09-09T20:40:53.621" v="92" actId="1076"/>
        <pc:sldMkLst>
          <pc:docMk/>
          <pc:sldMk cId="2892376544" sldId="429"/>
        </pc:sldMkLst>
        <pc:spChg chg="mod">
          <ac:chgData name="Chris Lima" userId="b5ea056ce2397b48" providerId="LiveId" clId="{C351E04F-0819-41EC-85E9-54CD8C88F5D2}" dt="2022-09-09T20:40:28.078" v="87" actId="20577"/>
          <ac:spMkLst>
            <pc:docMk/>
            <pc:sldMk cId="2892376544" sldId="429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0:45.520" v="88" actId="478"/>
          <ac:picMkLst>
            <pc:docMk/>
            <pc:sldMk cId="2892376544" sldId="429"/>
            <ac:picMk id="2" creationId="{7D032449-3DC9-4702-8DA1-5DAE71231A7E}"/>
          </ac:picMkLst>
        </pc:picChg>
        <pc:picChg chg="add mod">
          <ac:chgData name="Chris Lima" userId="b5ea056ce2397b48" providerId="LiveId" clId="{C351E04F-0819-41EC-85E9-54CD8C88F5D2}" dt="2022-09-09T20:40:53.621" v="92" actId="1076"/>
          <ac:picMkLst>
            <pc:docMk/>
            <pc:sldMk cId="2892376544" sldId="429"/>
            <ac:picMk id="6" creationId="{949DD979-C2BF-1D94-6343-CDF15C1CB7D5}"/>
          </ac:picMkLst>
        </pc:picChg>
        <pc:picChg chg="del">
          <ac:chgData name="Chris Lima" userId="b5ea056ce2397b48" providerId="LiveId" clId="{C351E04F-0819-41EC-85E9-54CD8C88F5D2}" dt="2022-09-09T20:39:48.837" v="73" actId="478"/>
          <ac:picMkLst>
            <pc:docMk/>
            <pc:sldMk cId="2892376544" sldId="42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44:46.314" v="133" actId="20577"/>
        <pc:sldMkLst>
          <pc:docMk/>
          <pc:sldMk cId="3283988494" sldId="430"/>
        </pc:sldMkLst>
        <pc:spChg chg="mod">
          <ac:chgData name="Chris Lima" userId="b5ea056ce2397b48" providerId="LiveId" clId="{C351E04F-0819-41EC-85E9-54CD8C88F5D2}" dt="2022-09-09T20:44:46.314" v="133" actId="20577"/>
          <ac:spMkLst>
            <pc:docMk/>
            <pc:sldMk cId="3283988494" sldId="430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0:44:26.435" v="95"/>
          <ac:picMkLst>
            <pc:docMk/>
            <pc:sldMk cId="3283988494" sldId="430"/>
            <ac:picMk id="2" creationId="{F4230755-5838-E327-8D1A-85A9AB04A064}"/>
          </ac:picMkLst>
        </pc:picChg>
        <pc:picChg chg="del">
          <ac:chgData name="Chris Lima" userId="b5ea056ce2397b48" providerId="LiveId" clId="{C351E04F-0819-41EC-85E9-54CD8C88F5D2}" dt="2022-09-09T20:44:26.285" v="94" actId="478"/>
          <ac:picMkLst>
            <pc:docMk/>
            <pc:sldMk cId="3283988494" sldId="430"/>
            <ac:picMk id="4" creationId="{286775F1-5E21-405D-B238-9E7DBE30AF06}"/>
          </ac:picMkLst>
        </pc:picChg>
        <pc:picChg chg="del">
          <ac:chgData name="Chris Lima" userId="b5ea056ce2397b48" providerId="LiveId" clId="{C351E04F-0819-41EC-85E9-54CD8C88F5D2}" dt="2022-09-09T20:41:02.073" v="93" actId="478"/>
          <ac:picMkLst>
            <pc:docMk/>
            <pc:sldMk cId="3283988494" sldId="430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6:29.937" v="187" actId="20577"/>
        <pc:sldMkLst>
          <pc:docMk/>
          <pc:sldMk cId="3615832884" sldId="431"/>
        </pc:sldMkLst>
        <pc:spChg chg="mod">
          <ac:chgData name="Chris Lima" userId="b5ea056ce2397b48" providerId="LiveId" clId="{C351E04F-0819-41EC-85E9-54CD8C88F5D2}" dt="2022-09-09T20:46:29.937" v="187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5:42.337" v="134" actId="478"/>
          <ac:picMkLst>
            <pc:docMk/>
            <pc:sldMk cId="3615832884" sldId="43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24:04.020" v="529" actId="1076"/>
        <pc:sldMkLst>
          <pc:docMk/>
          <pc:sldMk cId="1738586362" sldId="432"/>
        </pc:sldMkLst>
        <pc:spChg chg="mod">
          <ac:chgData name="Chris Lima" userId="b5ea056ce2397b48" providerId="LiveId" clId="{C351E04F-0819-41EC-85E9-54CD8C88F5D2}" dt="2022-09-09T20:48:12.751" v="226" actId="313"/>
          <ac:spMkLst>
            <pc:docMk/>
            <pc:sldMk cId="1738586362" sldId="43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2:23:38.013" v="518" actId="478"/>
          <ac:picMkLst>
            <pc:docMk/>
            <pc:sldMk cId="1738586362" sldId="432"/>
            <ac:picMk id="2" creationId="{ADFFF9D9-3B15-46A1-AF4F-8ECA078135EF}"/>
          </ac:picMkLst>
        </pc:picChg>
        <pc:picChg chg="del">
          <ac:chgData name="Chris Lima" userId="b5ea056ce2397b48" providerId="LiveId" clId="{C351E04F-0819-41EC-85E9-54CD8C88F5D2}" dt="2022-09-09T22:23:38.446" v="519" actId="478"/>
          <ac:picMkLst>
            <pc:docMk/>
            <pc:sldMk cId="1738586362" sldId="432"/>
            <ac:picMk id="4" creationId="{E8524BB4-3250-4FBF-ABF7-D074318C5F45}"/>
          </ac:picMkLst>
        </pc:picChg>
        <pc:picChg chg="add mod">
          <ac:chgData name="Chris Lima" userId="b5ea056ce2397b48" providerId="LiveId" clId="{C351E04F-0819-41EC-85E9-54CD8C88F5D2}" dt="2022-09-09T22:24:04.020" v="529" actId="1076"/>
          <ac:picMkLst>
            <pc:docMk/>
            <pc:sldMk cId="1738586362" sldId="432"/>
            <ac:picMk id="6" creationId="{258B9C92-CACA-2A4B-161A-7D06A62A1BD1}"/>
          </ac:picMkLst>
        </pc:picChg>
        <pc:picChg chg="add mod">
          <ac:chgData name="Chris Lima" userId="b5ea056ce2397b48" providerId="LiveId" clId="{C351E04F-0819-41EC-85E9-54CD8C88F5D2}" dt="2022-09-09T22:24:02.399" v="528" actId="1076"/>
          <ac:picMkLst>
            <pc:docMk/>
            <pc:sldMk cId="1738586362" sldId="432"/>
            <ac:picMk id="7" creationId="{9BBBE268-33E0-951E-834C-A5B1C8C90209}"/>
          </ac:picMkLst>
        </pc:picChg>
        <pc:picChg chg="del">
          <ac:chgData name="Chris Lima" userId="b5ea056ce2397b48" providerId="LiveId" clId="{C351E04F-0819-41EC-85E9-54CD8C88F5D2}" dt="2022-09-09T20:46:34.783" v="188" actId="478"/>
          <ac:picMkLst>
            <pc:docMk/>
            <pc:sldMk cId="1738586362" sldId="432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9:19.801" v="276" actId="20577"/>
        <pc:sldMkLst>
          <pc:docMk/>
          <pc:sldMk cId="1198173048" sldId="433"/>
        </pc:sldMkLst>
        <pc:spChg chg="mod">
          <ac:chgData name="Chris Lima" userId="b5ea056ce2397b48" providerId="LiveId" clId="{C351E04F-0819-41EC-85E9-54CD8C88F5D2}" dt="2022-09-09T20:49:19.801" v="276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9:06.183" v="244" actId="478"/>
          <ac:picMkLst>
            <pc:docMk/>
            <pc:sldMk cId="1198173048" sldId="433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1:01.372" v="299" actId="20577"/>
        <pc:sldMkLst>
          <pc:docMk/>
          <pc:sldMk cId="2049543009" sldId="434"/>
        </pc:sldMkLst>
        <pc:spChg chg="mod">
          <ac:chgData name="Chris Lima" userId="b5ea056ce2397b48" providerId="LiveId" clId="{C351E04F-0819-41EC-85E9-54CD8C88F5D2}" dt="2022-09-09T20:51:01.372" v="299" actId="20577"/>
          <ac:spMkLst>
            <pc:docMk/>
            <pc:sldMk cId="2049543009" sldId="434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0:43.557" v="285" actId="478"/>
          <ac:picMkLst>
            <pc:docMk/>
            <pc:sldMk cId="2049543009" sldId="434"/>
            <ac:picMk id="2" creationId="{A2E8BF03-4B39-481D-BB7E-A5B231B5E33A}"/>
          </ac:picMkLst>
        </pc:picChg>
        <pc:picChg chg="add mod">
          <ac:chgData name="Chris Lima" userId="b5ea056ce2397b48" providerId="LiveId" clId="{C351E04F-0819-41EC-85E9-54CD8C88F5D2}" dt="2022-09-09T20:50:51.842" v="289" actId="1076"/>
          <ac:picMkLst>
            <pc:docMk/>
            <pc:sldMk cId="2049543009" sldId="434"/>
            <ac:picMk id="4" creationId="{ECB4EE58-FAF6-1A76-AA7F-ABB3D51045BF}"/>
          </ac:picMkLst>
        </pc:picChg>
        <pc:picChg chg="del">
          <ac:chgData name="Chris Lima" userId="b5ea056ce2397b48" providerId="LiveId" clId="{C351E04F-0819-41EC-85E9-54CD8C88F5D2}" dt="2022-09-09T20:49:30.080" v="277" actId="478"/>
          <ac:picMkLst>
            <pc:docMk/>
            <pc:sldMk cId="2049543009" sldId="434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2:26:35.568" v="553" actId="207"/>
        <pc:sldMkLst>
          <pc:docMk/>
          <pc:sldMk cId="1562094182" sldId="435"/>
        </pc:sldMkLst>
        <pc:spChg chg="mod">
          <ac:chgData name="Chris Lima" userId="b5ea056ce2397b48" providerId="LiveId" clId="{C351E04F-0819-41EC-85E9-54CD8C88F5D2}" dt="2022-09-09T22:26:35.568" v="553" actId="20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1:11.774" v="300" actId="478"/>
          <ac:picMkLst>
            <pc:docMk/>
            <pc:sldMk cId="1562094182" sldId="435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3:46.867" v="314" actId="1076"/>
        <pc:sldMkLst>
          <pc:docMk/>
          <pc:sldMk cId="2032005419" sldId="436"/>
        </pc:sldMkLst>
        <pc:spChg chg="mod ord">
          <ac:chgData name="Chris Lima" userId="b5ea056ce2397b48" providerId="LiveId" clId="{C351E04F-0819-41EC-85E9-54CD8C88F5D2}" dt="2022-09-09T20:53:46.867" v="314" actId="1076"/>
          <ac:spMkLst>
            <pc:docMk/>
            <pc:sldMk cId="2032005419" sldId="436"/>
            <ac:spMk id="3" creationId="{73EF27B0-0ED5-4BA1-A40B-884C5DDD962A}"/>
          </ac:spMkLst>
        </pc:spChg>
        <pc:picChg chg="del">
          <ac:chgData name="Chris Lima" userId="b5ea056ce2397b48" providerId="LiveId" clId="{C351E04F-0819-41EC-85E9-54CD8C88F5D2}" dt="2022-09-09T20:53:24.416" v="302" actId="478"/>
          <ac:picMkLst>
            <pc:docMk/>
            <pc:sldMk cId="2032005419" sldId="436"/>
            <ac:picMk id="2" creationId="{B09ABE27-50B1-4A0B-9A08-47164C177930}"/>
          </ac:picMkLst>
        </pc:picChg>
        <pc:picChg chg="add mod">
          <ac:chgData name="Chris Lima" userId="b5ea056ce2397b48" providerId="LiveId" clId="{C351E04F-0819-41EC-85E9-54CD8C88F5D2}" dt="2022-09-09T20:53:40.200" v="311" actId="1076"/>
          <ac:picMkLst>
            <pc:docMk/>
            <pc:sldMk cId="2032005419" sldId="436"/>
            <ac:picMk id="6" creationId="{E8CED717-EA8F-D8AD-142D-E24CDB4152B8}"/>
          </ac:picMkLst>
        </pc:picChg>
        <pc:picChg chg="del">
          <ac:chgData name="Chris Lima" userId="b5ea056ce2397b48" providerId="LiveId" clId="{C351E04F-0819-41EC-85E9-54CD8C88F5D2}" dt="2022-09-09T20:51:35.646" v="301" actId="478"/>
          <ac:picMkLst>
            <pc:docMk/>
            <pc:sldMk cId="2032005419" sldId="436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4:00.764" v="315" actId="478"/>
        <pc:sldMkLst>
          <pc:docMk/>
          <pc:sldMk cId="3614836813" sldId="437"/>
        </pc:sldMkLst>
        <pc:picChg chg="del">
          <ac:chgData name="Chris Lima" userId="b5ea056ce2397b48" providerId="LiveId" clId="{C351E04F-0819-41EC-85E9-54CD8C88F5D2}" dt="2022-09-09T20:54:00.764" v="315" actId="478"/>
          <ac:picMkLst>
            <pc:docMk/>
            <pc:sldMk cId="3614836813" sldId="437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7:09.848" v="323" actId="14100"/>
        <pc:sldMkLst>
          <pc:docMk/>
          <pc:sldMk cId="2218739798" sldId="438"/>
        </pc:sldMkLst>
        <pc:spChg chg="mod ord">
          <ac:chgData name="Chris Lima" userId="b5ea056ce2397b48" providerId="LiveId" clId="{C351E04F-0819-41EC-85E9-54CD8C88F5D2}" dt="2022-09-09T20:57:09.848" v="323" actId="14100"/>
          <ac:spMkLst>
            <pc:docMk/>
            <pc:sldMk cId="2218739798" sldId="438"/>
            <ac:spMk id="11" creationId="{9565C612-0AC7-4DE1-9A5E-859B1E7F3DF7}"/>
          </ac:spMkLst>
        </pc:spChg>
        <pc:picChg chg="del">
          <ac:chgData name="Chris Lima" userId="b5ea056ce2397b48" providerId="LiveId" clId="{C351E04F-0819-41EC-85E9-54CD8C88F5D2}" dt="2022-09-09T20:56:56.078" v="317" actId="478"/>
          <ac:picMkLst>
            <pc:docMk/>
            <pc:sldMk cId="2218739798" sldId="438"/>
            <ac:picMk id="2" creationId="{0D460DBF-53FA-477B-9AB2-A8F48DBF60B6}"/>
          </ac:picMkLst>
        </pc:picChg>
        <pc:picChg chg="add mod">
          <ac:chgData name="Chris Lima" userId="b5ea056ce2397b48" providerId="LiveId" clId="{C351E04F-0819-41EC-85E9-54CD8C88F5D2}" dt="2022-09-09T20:57:02.431" v="321" actId="1076"/>
          <ac:picMkLst>
            <pc:docMk/>
            <pc:sldMk cId="2218739798" sldId="438"/>
            <ac:picMk id="4" creationId="{9D5D23BF-5558-5A6C-1CDB-01565FB9F5BF}"/>
          </ac:picMkLst>
        </pc:picChg>
        <pc:picChg chg="del">
          <ac:chgData name="Chris Lima" userId="b5ea056ce2397b48" providerId="LiveId" clId="{C351E04F-0819-41EC-85E9-54CD8C88F5D2}" dt="2022-09-09T20:54:29.684" v="316" actId="478"/>
          <ac:picMkLst>
            <pc:docMk/>
            <pc:sldMk cId="2218739798" sldId="438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7:27.156" v="324" actId="478"/>
        <pc:sldMkLst>
          <pc:docMk/>
          <pc:sldMk cId="482275969" sldId="439"/>
        </pc:sldMkLst>
        <pc:picChg chg="del">
          <ac:chgData name="Chris Lima" userId="b5ea056ce2397b48" providerId="LiveId" clId="{C351E04F-0819-41EC-85E9-54CD8C88F5D2}" dt="2022-09-09T20:57:27.156" v="324" actId="478"/>
          <ac:picMkLst>
            <pc:docMk/>
            <pc:sldMk cId="482275969" sldId="43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1.991" v="555"/>
        <pc:sldMkLst>
          <pc:docMk/>
          <pc:sldMk cId="3613933485" sldId="440"/>
        </pc:sldMkLst>
        <pc:picChg chg="del">
          <ac:chgData name="Chris Lima" userId="b5ea056ce2397b48" providerId="LiveId" clId="{C351E04F-0819-41EC-85E9-54CD8C88F5D2}" dt="2022-09-09T21:00:42.668" v="327" actId="478"/>
          <ac:picMkLst>
            <pc:docMk/>
            <pc:sldMk cId="3613933485" sldId="440"/>
            <ac:picMk id="2" creationId="{79A5070D-0425-4A95-97D2-9FA8D343937D}"/>
          </ac:picMkLst>
        </pc:picChg>
        <pc:picChg chg="add mod">
          <ac:chgData name="Chris Lima" userId="b5ea056ce2397b48" providerId="LiveId" clId="{C351E04F-0819-41EC-85E9-54CD8C88F5D2}" dt="2022-09-09T21:00:49.266" v="330" actId="1076"/>
          <ac:picMkLst>
            <pc:docMk/>
            <pc:sldMk cId="3613933485" sldId="440"/>
            <ac:picMk id="4" creationId="{3B080796-4204-737B-4AC4-8FB31F326414}"/>
          </ac:picMkLst>
        </pc:picChg>
        <pc:picChg chg="del">
          <ac:chgData name="Chris Lima" userId="b5ea056ce2397b48" providerId="LiveId" clId="{C351E04F-0819-41EC-85E9-54CD8C88F5D2}" dt="2022-09-09T20:57:41.451" v="325" actId="478"/>
          <ac:picMkLst>
            <pc:docMk/>
            <pc:sldMk cId="3613933485" sldId="440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4.322" v="556"/>
        <pc:sldMkLst>
          <pc:docMk/>
          <pc:sldMk cId="1764868583" sldId="441"/>
        </pc:sldMkLst>
        <pc:spChg chg="mod">
          <ac:chgData name="Chris Lima" userId="b5ea056ce2397b48" providerId="LiveId" clId="{C351E04F-0819-41EC-85E9-54CD8C88F5D2}" dt="2022-09-09T21:01:09.960" v="334" actId="20577"/>
          <ac:spMkLst>
            <pc:docMk/>
            <pc:sldMk cId="1764868583" sldId="44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1:03.327" v="331" actId="478"/>
          <ac:picMkLst>
            <pc:docMk/>
            <pc:sldMk cId="1764868583" sldId="441"/>
            <ac:picMk id="3" creationId="{D038926D-7623-480D-BE14-EED26BB53C3A}"/>
          </ac:picMkLst>
        </pc:picChg>
        <pc:picChg chg="add mod">
          <ac:chgData name="Chris Lima" userId="b5ea056ce2397b48" providerId="LiveId" clId="{C351E04F-0819-41EC-85E9-54CD8C88F5D2}" dt="2022-09-09T21:01:06.680" v="333" actId="1076"/>
          <ac:picMkLst>
            <pc:docMk/>
            <pc:sldMk cId="1764868583" sldId="441"/>
            <ac:picMk id="4" creationId="{EB452A87-5486-7385-6BAC-708892D2F969}"/>
          </ac:picMkLst>
        </pc:picChg>
        <pc:picChg chg="del">
          <ac:chgData name="Chris Lima" userId="b5ea056ce2397b48" providerId="LiveId" clId="{C351E04F-0819-41EC-85E9-54CD8C88F5D2}" dt="2022-09-09T20:59:53.387" v="326" actId="478"/>
          <ac:picMkLst>
            <pc:docMk/>
            <pc:sldMk cId="1764868583" sldId="44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6.310" v="557"/>
        <pc:sldMkLst>
          <pc:docMk/>
          <pc:sldMk cId="611792319" sldId="442"/>
        </pc:sldMkLst>
        <pc:spChg chg="add del">
          <ac:chgData name="Chris Lima" userId="b5ea056ce2397b48" providerId="LiveId" clId="{C351E04F-0819-41EC-85E9-54CD8C88F5D2}" dt="2022-09-09T21:01:39.831" v="337"/>
          <ac:spMkLst>
            <pc:docMk/>
            <pc:sldMk cId="611792319" sldId="442"/>
            <ac:spMk id="3" creationId="{AF179D85-D768-8C63-B5B7-F9777B3B7F14}"/>
          </ac:spMkLst>
        </pc:spChg>
        <pc:spChg chg="mod">
          <ac:chgData name="Chris Lima" userId="b5ea056ce2397b48" providerId="LiveId" clId="{C351E04F-0819-41EC-85E9-54CD8C88F5D2}" dt="2022-09-09T21:01:48.604" v="357" actId="20577"/>
          <ac:spMkLst>
            <pc:docMk/>
            <pc:sldMk cId="611792319" sldId="44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06.520" v="358" actId="478"/>
          <ac:picMkLst>
            <pc:docMk/>
            <pc:sldMk cId="611792319" sldId="442"/>
            <ac:picMk id="2" creationId="{4FDEDCFF-0EB2-42DE-B3B4-B7EB093DABC5}"/>
          </ac:picMkLst>
        </pc:picChg>
        <pc:picChg chg="add mod">
          <ac:chgData name="Chris Lima" userId="b5ea056ce2397b48" providerId="LiveId" clId="{C351E04F-0819-41EC-85E9-54CD8C88F5D2}" dt="2022-09-09T21:02:12.877" v="362" actId="1076"/>
          <ac:picMkLst>
            <pc:docMk/>
            <pc:sldMk cId="611792319" sldId="442"/>
            <ac:picMk id="6" creationId="{45DF0C12-C10F-D8D4-A9AF-B7E87E093A9C}"/>
          </ac:picMkLst>
        </pc:picChg>
        <pc:picChg chg="del">
          <ac:chgData name="Chris Lima" userId="b5ea056ce2397b48" providerId="LiveId" clId="{C351E04F-0819-41EC-85E9-54CD8C88F5D2}" dt="2022-09-09T21:01:17.405" v="335" actId="478"/>
          <ac:picMkLst>
            <pc:docMk/>
            <pc:sldMk cId="611792319" sldId="442"/>
            <ac:picMk id="16" creationId="{A2358937-0572-44A2-A13E-44C301E23616}"/>
          </ac:picMkLst>
        </pc:picChg>
      </pc:sldChg>
      <pc:sldChg chg="delSp modSp mod modAnim">
        <pc:chgData name="Chris Lima" userId="b5ea056ce2397b48" providerId="LiveId" clId="{C351E04F-0819-41EC-85E9-54CD8C88F5D2}" dt="2022-09-09T22:31:45.757" v="582"/>
        <pc:sldMkLst>
          <pc:docMk/>
          <pc:sldMk cId="3811773121" sldId="443"/>
        </pc:sldMkLst>
        <pc:spChg chg="mod">
          <ac:chgData name="Chris Lima" userId="b5ea056ce2397b48" providerId="LiveId" clId="{C351E04F-0819-41EC-85E9-54CD8C88F5D2}" dt="2022-09-09T21:02:58.851" v="369" actId="20578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15.383" v="363" actId="478"/>
          <ac:picMkLst>
            <pc:docMk/>
            <pc:sldMk cId="3811773121" sldId="443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0.394" v="558"/>
        <pc:sldMkLst>
          <pc:docMk/>
          <pc:sldMk cId="1889386656" sldId="446"/>
        </pc:sldMkLst>
        <pc:spChg chg="mod">
          <ac:chgData name="Chris Lima" userId="b5ea056ce2397b48" providerId="LiveId" clId="{C351E04F-0819-41EC-85E9-54CD8C88F5D2}" dt="2022-09-09T21:07:07" v="428" actId="20577"/>
          <ac:spMkLst>
            <pc:docMk/>
            <pc:sldMk cId="1889386656" sldId="446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4:50.470" v="371" actId="478"/>
          <ac:picMkLst>
            <pc:docMk/>
            <pc:sldMk cId="1889386656" sldId="446"/>
            <ac:picMk id="3" creationId="{F294DA45-D6B6-47ED-B9BE-5D69124D09F9}"/>
          </ac:picMkLst>
        </pc:picChg>
        <pc:picChg chg="del">
          <ac:chgData name="Chris Lima" userId="b5ea056ce2397b48" providerId="LiveId" clId="{C351E04F-0819-41EC-85E9-54CD8C88F5D2}" dt="2022-09-09T21:06:53.425" v="403" actId="478"/>
          <ac:picMkLst>
            <pc:docMk/>
            <pc:sldMk cId="1889386656" sldId="446"/>
            <ac:picMk id="4" creationId="{4790A232-6C33-412F-A3B5-8DAA679A2385}"/>
          </ac:picMkLst>
        </pc:picChg>
        <pc:picChg chg="add del mod">
          <ac:chgData name="Chris Lima" userId="b5ea056ce2397b48" providerId="LiveId" clId="{C351E04F-0819-41EC-85E9-54CD8C88F5D2}" dt="2022-09-09T21:05:52.737" v="400" actId="478"/>
          <ac:picMkLst>
            <pc:docMk/>
            <pc:sldMk cId="1889386656" sldId="446"/>
            <ac:picMk id="6" creationId="{0B5DC72F-8668-178D-1FBC-F08B45EDA350}"/>
          </ac:picMkLst>
        </pc:picChg>
        <pc:picChg chg="add mod">
          <ac:chgData name="Chris Lima" userId="b5ea056ce2397b48" providerId="LiveId" clId="{C351E04F-0819-41EC-85E9-54CD8C88F5D2}" dt="2022-09-09T21:06:03.102" v="402" actId="1076"/>
          <ac:picMkLst>
            <pc:docMk/>
            <pc:sldMk cId="1889386656" sldId="446"/>
            <ac:picMk id="9" creationId="{5446C710-EAC9-F384-DFA0-09F7C79BA79A}"/>
          </ac:picMkLst>
        </pc:picChg>
        <pc:picChg chg="add mod">
          <ac:chgData name="Chris Lima" userId="b5ea056ce2397b48" providerId="LiveId" clId="{C351E04F-0819-41EC-85E9-54CD8C88F5D2}" dt="2022-09-09T21:06:55.678" v="405" actId="1076"/>
          <ac:picMkLst>
            <pc:docMk/>
            <pc:sldMk cId="1889386656" sldId="446"/>
            <ac:picMk id="13" creationId="{46B6C973-BB18-8F09-3D28-EBFCD7D04565}"/>
          </ac:picMkLst>
        </pc:picChg>
        <pc:picChg chg="del">
          <ac:chgData name="Chris Lima" userId="b5ea056ce2397b48" providerId="LiveId" clId="{C351E04F-0819-41EC-85E9-54CD8C88F5D2}" dt="2022-09-09T21:03:06.618" v="370" actId="478"/>
          <ac:picMkLst>
            <pc:docMk/>
            <pc:sldMk cId="1889386656" sldId="446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8.483" v="560"/>
        <pc:sldMkLst>
          <pc:docMk/>
          <pc:sldMk cId="3828225447" sldId="447"/>
        </pc:sldMkLst>
        <pc:spChg chg="mod">
          <ac:chgData name="Chris Lima" userId="b5ea056ce2397b48" providerId="LiveId" clId="{C351E04F-0819-41EC-85E9-54CD8C88F5D2}" dt="2022-09-09T21:11:36.913" v="434" actId="20577"/>
          <ac:spMkLst>
            <pc:docMk/>
            <pc:sldMk cId="3828225447" sldId="447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1:12:47.920" v="437" actId="1076"/>
          <ac:picMkLst>
            <pc:docMk/>
            <pc:sldMk cId="3828225447" sldId="447"/>
            <ac:picMk id="3" creationId="{F59EE361-E11F-96F2-B149-7E6D23EDB07A}"/>
          </ac:picMkLst>
        </pc:picChg>
        <pc:picChg chg="del mod">
          <ac:chgData name="Chris Lima" userId="b5ea056ce2397b48" providerId="LiveId" clId="{C351E04F-0819-41EC-85E9-54CD8C88F5D2}" dt="2022-09-09T21:12:43.930" v="435" actId="478"/>
          <ac:picMkLst>
            <pc:docMk/>
            <pc:sldMk cId="3828225447" sldId="447"/>
            <ac:picMk id="7" creationId="{2C9F10B4-1097-408E-A042-FDD603CF002D}"/>
          </ac:picMkLst>
        </pc:picChg>
        <pc:picChg chg="del">
          <ac:chgData name="Chris Lima" userId="b5ea056ce2397b48" providerId="LiveId" clId="{C351E04F-0819-41EC-85E9-54CD8C88F5D2}" dt="2022-09-09T21:10:49.401" v="429" actId="478"/>
          <ac:picMkLst>
            <pc:docMk/>
            <pc:sldMk cId="3828225447" sldId="447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1.880" v="562"/>
        <pc:sldMkLst>
          <pc:docMk/>
          <pc:sldMk cId="3740827929" sldId="448"/>
        </pc:sldMkLst>
        <pc:spChg chg="mod">
          <ac:chgData name="Chris Lima" userId="b5ea056ce2397b48" providerId="LiveId" clId="{C351E04F-0819-41EC-85E9-54CD8C88F5D2}" dt="2022-09-09T21:14:13.042" v="472"/>
          <ac:spMkLst>
            <pc:docMk/>
            <pc:sldMk cId="3740827929" sldId="448"/>
            <ac:spMk id="10" creationId="{0025EA58-FC97-4A70-A2EA-CC698A9A02BB}"/>
          </ac:spMkLst>
        </pc:spChg>
        <pc:spChg chg="mod">
          <ac:chgData name="Chris Lima" userId="b5ea056ce2397b48" providerId="LiveId" clId="{C351E04F-0819-41EC-85E9-54CD8C88F5D2}" dt="2022-09-09T21:14:08.106" v="471" actId="20577"/>
          <ac:spMkLst>
            <pc:docMk/>
            <pc:sldMk cId="3740827929" sldId="448"/>
            <ac:spMk id="11" creationId="{DFB23498-6FAF-46DB-B440-7907FAD676DB}"/>
          </ac:spMkLst>
        </pc:spChg>
        <pc:picChg chg="del">
          <ac:chgData name="Chris Lima" userId="b5ea056ce2397b48" providerId="LiveId" clId="{C351E04F-0819-41EC-85E9-54CD8C88F5D2}" dt="2022-09-09T21:13:16.900" v="439" actId="478"/>
          <ac:picMkLst>
            <pc:docMk/>
            <pc:sldMk cId="3740827929" sldId="448"/>
            <ac:picMk id="2" creationId="{C6F76297-DA9C-4DE4-B7BE-F6C6481ADE45}"/>
          </ac:picMkLst>
        </pc:picChg>
        <pc:picChg chg="add mod">
          <ac:chgData name="Chris Lima" userId="b5ea056ce2397b48" providerId="LiveId" clId="{C351E04F-0819-41EC-85E9-54CD8C88F5D2}" dt="2022-09-09T21:13:22.457" v="442" actId="1076"/>
          <ac:picMkLst>
            <pc:docMk/>
            <pc:sldMk cId="3740827929" sldId="448"/>
            <ac:picMk id="4" creationId="{DA3E4DB9-B105-8B29-4D0E-97B1139FE978}"/>
          </ac:picMkLst>
        </pc:picChg>
        <pc:picChg chg="del">
          <ac:chgData name="Chris Lima" userId="b5ea056ce2397b48" providerId="LiveId" clId="{C351E04F-0819-41EC-85E9-54CD8C88F5D2}" dt="2022-09-09T21:12:56.215" v="438" actId="478"/>
          <ac:picMkLst>
            <pc:docMk/>
            <pc:sldMk cId="3740827929" sldId="44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1:15:03.270" v="482" actId="1076"/>
        <pc:sldMkLst>
          <pc:docMk/>
          <pc:sldMk cId="2015927131" sldId="449"/>
        </pc:sldMkLst>
        <pc:picChg chg="add del">
          <ac:chgData name="Chris Lima" userId="b5ea056ce2397b48" providerId="LiveId" clId="{C351E04F-0819-41EC-85E9-54CD8C88F5D2}" dt="2022-09-09T21:15:00.870" v="480" actId="478"/>
          <ac:picMkLst>
            <pc:docMk/>
            <pc:sldMk cId="2015927131" sldId="449"/>
            <ac:picMk id="3" creationId="{9A48D43B-064A-4125-8428-BA48FE6B4499}"/>
          </ac:picMkLst>
        </pc:picChg>
        <pc:picChg chg="add del mod">
          <ac:chgData name="Chris Lima" userId="b5ea056ce2397b48" providerId="LiveId" clId="{C351E04F-0819-41EC-85E9-54CD8C88F5D2}" dt="2022-09-09T21:14:59.265" v="478" actId="22"/>
          <ac:picMkLst>
            <pc:docMk/>
            <pc:sldMk cId="2015927131" sldId="449"/>
            <ac:picMk id="4" creationId="{54D85986-7C94-C575-95A8-FFDF539A5DFD}"/>
          </ac:picMkLst>
        </pc:picChg>
        <pc:picChg chg="add mod">
          <ac:chgData name="Chris Lima" userId="b5ea056ce2397b48" providerId="LiveId" clId="{C351E04F-0819-41EC-85E9-54CD8C88F5D2}" dt="2022-09-09T21:15:03.270" v="482" actId="1076"/>
          <ac:picMkLst>
            <pc:docMk/>
            <pc:sldMk cId="2015927131" sldId="449"/>
            <ac:picMk id="7" creationId="{8A06C0B1-D11F-B4ED-6D0F-7AC0528BD905}"/>
          </ac:picMkLst>
        </pc:picChg>
        <pc:picChg chg="del">
          <ac:chgData name="Chris Lima" userId="b5ea056ce2397b48" providerId="LiveId" clId="{C351E04F-0819-41EC-85E9-54CD8C88F5D2}" dt="2022-09-09T21:14:26.026" v="473" actId="478"/>
          <ac:picMkLst>
            <pc:docMk/>
            <pc:sldMk cId="2015927131" sldId="44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6.140" v="563"/>
        <pc:sldMkLst>
          <pc:docMk/>
          <pc:sldMk cId="4103153938" sldId="450"/>
        </pc:sldMkLst>
        <pc:spChg chg="mod ord">
          <ac:chgData name="Chris Lima" userId="b5ea056ce2397b48" providerId="LiveId" clId="{C351E04F-0819-41EC-85E9-54CD8C88F5D2}" dt="2022-09-09T21:19:29.294" v="492" actId="14100"/>
          <ac:spMkLst>
            <pc:docMk/>
            <pc:sldMk cId="4103153938" sldId="450"/>
            <ac:spMk id="13" creationId="{964D686C-9C9B-419A-988C-846670157BDC}"/>
          </ac:spMkLst>
        </pc:spChg>
        <pc:spChg chg="mod ord">
          <ac:chgData name="Chris Lima" userId="b5ea056ce2397b48" providerId="LiveId" clId="{C351E04F-0819-41EC-85E9-54CD8C88F5D2}" dt="2022-09-09T21:19:45.601" v="499" actId="1076"/>
          <ac:spMkLst>
            <pc:docMk/>
            <pc:sldMk cId="4103153938" sldId="450"/>
            <ac:spMk id="14" creationId="{B0CEFBEC-2D62-451D-BD9B-96013D440EA7}"/>
          </ac:spMkLst>
        </pc:spChg>
        <pc:picChg chg="add mod">
          <ac:chgData name="Chris Lima" userId="b5ea056ce2397b48" providerId="LiveId" clId="{C351E04F-0819-41EC-85E9-54CD8C88F5D2}" dt="2022-09-09T21:19:31.565" v="494" actId="1076"/>
          <ac:picMkLst>
            <pc:docMk/>
            <pc:sldMk cId="4103153938" sldId="450"/>
            <ac:picMk id="3" creationId="{4BED4C54-E080-B16A-54A4-969E30BFE782}"/>
          </ac:picMkLst>
        </pc:picChg>
        <pc:picChg chg="del">
          <ac:chgData name="Chris Lima" userId="b5ea056ce2397b48" providerId="LiveId" clId="{C351E04F-0819-41EC-85E9-54CD8C88F5D2}" dt="2022-09-09T21:19:15.606" v="484" actId="478"/>
          <ac:picMkLst>
            <pc:docMk/>
            <pc:sldMk cId="4103153938" sldId="450"/>
            <ac:picMk id="7" creationId="{3AD0E2A0-DBE5-4EA0-AB70-E148AA9F76F9}"/>
          </ac:picMkLst>
        </pc:picChg>
        <pc:picChg chg="del">
          <ac:chgData name="Chris Lima" userId="b5ea056ce2397b48" providerId="LiveId" clId="{C351E04F-0819-41EC-85E9-54CD8C88F5D2}" dt="2022-09-09T21:15:07.518" v="483" actId="478"/>
          <ac:picMkLst>
            <pc:docMk/>
            <pc:sldMk cId="4103153938" sldId="450"/>
            <ac:picMk id="16" creationId="{A2358937-0572-44A2-A13E-44C301E23616}"/>
          </ac:picMkLst>
        </pc:picChg>
      </pc:sldChg>
      <pc:sldChg chg="delSp modSp modAnim">
        <pc:chgData name="Chris Lima" userId="b5ea056ce2397b48" providerId="LiveId" clId="{C351E04F-0819-41EC-85E9-54CD8C88F5D2}" dt="2022-09-09T22:30:46.980" v="572"/>
        <pc:sldMkLst>
          <pc:docMk/>
          <pc:sldMk cId="2864930097" sldId="451"/>
        </pc:sldMkLst>
        <pc:spChg chg="mod">
          <ac:chgData name="Chris Lima" userId="b5ea056ce2397b48" providerId="LiveId" clId="{C351E04F-0819-41EC-85E9-54CD8C88F5D2}" dt="2022-09-09T21:20:01.155" v="517" actId="20577"/>
          <ac:spMkLst>
            <pc:docMk/>
            <pc:sldMk cId="2864930097" sldId="45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19:50.231" v="500" actId="478"/>
          <ac:picMkLst>
            <pc:docMk/>
            <pc:sldMk cId="2864930097" sldId="451"/>
            <ac:picMk id="16" creationId="{A2358937-0572-44A2-A13E-44C301E23616}"/>
          </ac:picMkLst>
        </pc:picChg>
      </pc:sldChg>
      <pc:sldChg chg="modAnim">
        <pc:chgData name="Chris Lima" userId="b5ea056ce2397b48" providerId="LiveId" clId="{C351E04F-0819-41EC-85E9-54CD8C88F5D2}" dt="2022-09-09T22:30:53.312" v="577"/>
        <pc:sldMkLst>
          <pc:docMk/>
          <pc:sldMk cId="3368561108" sldId="452"/>
        </pc:sldMkLst>
      </pc:sldChg>
    </pc:docChg>
  </pc:docChgLst>
  <pc:docChgLst>
    <pc:chgData name="Phyllipe Lima" userId="afbdb2a7827722fd" providerId="Windows Live" clId="Web-{71A25A68-FCA9-4022-9039-A1A2420470D0}"/>
    <pc:docChg chg="modSld">
      <pc:chgData name="Phyllipe Lima" userId="afbdb2a7827722fd" providerId="Windows Live" clId="Web-{71A25A68-FCA9-4022-9039-A1A2420470D0}" dt="2021-04-23T23:46:07.905" v="3" actId="1076"/>
      <pc:docMkLst>
        <pc:docMk/>
      </pc:docMkLst>
      <pc:sldChg chg="modSp">
        <pc:chgData name="Phyllipe Lima" userId="afbdb2a7827722fd" providerId="Windows Live" clId="Web-{71A25A68-FCA9-4022-9039-A1A2420470D0}" dt="2021-04-23T23:46:07.905" v="3" actId="1076"/>
        <pc:sldMkLst>
          <pc:docMk/>
          <pc:sldMk cId="4103153938" sldId="450"/>
        </pc:sldMkLst>
        <pc:spChg chg="mod">
          <ac:chgData name="Phyllipe Lima" userId="afbdb2a7827722fd" providerId="Windows Live" clId="Web-{71A25A68-FCA9-4022-9039-A1A2420470D0}" dt="2021-04-23T23:46:07.905" v="3" actId="1076"/>
          <ac:spMkLst>
            <pc:docMk/>
            <pc:sldMk cId="4103153938" sldId="450"/>
            <ac:spMk id="13" creationId="{964D686C-9C9B-419A-988C-846670157BDC}"/>
          </ac:spMkLst>
        </pc:spChg>
        <pc:picChg chg="mod">
          <ac:chgData name="Phyllipe Lima" userId="afbdb2a7827722fd" providerId="Windows Live" clId="Web-{71A25A68-FCA9-4022-9039-A1A2420470D0}" dt="2021-04-23T23:46:00.061" v="0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LiveId" clId="{AF387B0B-9313-40B3-9F29-A1A75BA6C121}"/>
    <pc:docChg chg="custSel addSld modSld">
      <pc:chgData name="Phyllipe Lima" userId="afbdb2a7827722fd" providerId="LiveId" clId="{AF387B0B-9313-40B3-9F29-A1A75BA6C121}" dt="2020-04-05T23:22:42.589" v="50"/>
      <pc:docMkLst>
        <pc:docMk/>
      </pc:docMkLst>
      <pc:sldChg chg="add">
        <pc:chgData name="Phyllipe Lima" userId="afbdb2a7827722fd" providerId="LiveId" clId="{AF387B0B-9313-40B3-9F29-A1A75BA6C121}" dt="2020-04-05T23:22:42.589" v="50"/>
        <pc:sldMkLst>
          <pc:docMk/>
          <pc:sldMk cId="3771346874" sldId="418"/>
        </pc:sldMkLst>
      </pc:sldChg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  <pc:sldChg chg="delSp modSp add mod">
        <pc:chgData name="Phyllipe Lima" userId="afbdb2a7827722fd" providerId="LiveId" clId="{AF387B0B-9313-40B3-9F29-A1A75BA6C121}" dt="2020-04-05T23:22:24.065" v="49" actId="478"/>
        <pc:sldMkLst>
          <pc:docMk/>
          <pc:sldMk cId="2940052293" sldId="453"/>
        </pc:sldMkLst>
        <pc:spChg chg="mod">
          <ac:chgData name="Phyllipe Lima" userId="afbdb2a7827722fd" providerId="LiveId" clId="{AF387B0B-9313-40B3-9F29-A1A75BA6C121}" dt="2020-04-05T23:22:19.297" v="47" actId="20577"/>
          <ac:spMkLst>
            <pc:docMk/>
            <pc:sldMk cId="2940052293" sldId="453"/>
            <ac:spMk id="2" creationId="{00000000-0000-0000-0000-000000000000}"/>
          </ac:spMkLst>
        </pc:spChg>
        <pc:spChg chg="mod">
          <ac:chgData name="Phyllipe Lima" userId="afbdb2a7827722fd" providerId="LiveId" clId="{AF387B0B-9313-40B3-9F29-A1A75BA6C121}" dt="2020-04-05T23:22:23.031" v="48" actId="6549"/>
          <ac:spMkLst>
            <pc:docMk/>
            <pc:sldMk cId="2940052293" sldId="453"/>
            <ac:spMk id="9" creationId="{DED9E584-412A-4191-ABB5-66147879ADD7}"/>
          </ac:spMkLst>
        </pc:spChg>
        <pc:picChg chg="del">
          <ac:chgData name="Phyllipe Lima" userId="afbdb2a7827722fd" providerId="LiveId" clId="{AF387B0B-9313-40B3-9F29-A1A75BA6C121}" dt="2020-04-05T23:22:24.065" v="49" actId="478"/>
          <ac:picMkLst>
            <pc:docMk/>
            <pc:sldMk cId="2940052293" sldId="453"/>
            <ac:picMk id="3" creationId="{B822A3DA-F61C-514F-8D5A-B4BE85C4355D}"/>
          </ac:picMkLst>
        </pc:picChg>
      </pc:sldChg>
    </pc:docChg>
  </pc:docChgLst>
  <pc:docChgLst>
    <pc:chgData name="Phyllipe Lima" userId="afbdb2a7827722fd" providerId="Windows Live" clId="Web-{F80D0C6A-BACD-4D2D-854B-C9E5E9C9C97B}"/>
    <pc:docChg chg="modSld">
      <pc:chgData name="Phyllipe Lima" userId="afbdb2a7827722fd" providerId="Windows Live" clId="Web-{F80D0C6A-BACD-4D2D-854B-C9E5E9C9C97B}" dt="2021-04-29T00:30:08.921" v="12" actId="1076"/>
      <pc:docMkLst>
        <pc:docMk/>
      </pc:docMkLst>
      <pc:sldChg chg="modSp">
        <pc:chgData name="Phyllipe Lima" userId="afbdb2a7827722fd" providerId="Windows Live" clId="Web-{F80D0C6A-BACD-4D2D-854B-C9E5E9C9C97B}" dt="2021-04-28T23:03:55.332" v="6" actId="1076"/>
        <pc:sldMkLst>
          <pc:docMk/>
          <pc:sldMk cId="4103153938" sldId="450"/>
        </pc:sldMkLst>
        <pc:spChg chg="mod">
          <ac:chgData name="Phyllipe Lima" userId="afbdb2a7827722fd" providerId="Windows Live" clId="Web-{F80D0C6A-BACD-4D2D-854B-C9E5E9C9C97B}" dt="2021-04-28T23:03:23.940" v="3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F80D0C6A-BACD-4D2D-854B-C9E5E9C9C97B}" dt="2021-04-28T23:03:25.299" v="4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F80D0C6A-BACD-4D2D-854B-C9E5E9C9C97B}" dt="2021-04-28T23:03:55.332" v="6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">
        <pc:chgData name="Phyllipe Lima" userId="afbdb2a7827722fd" providerId="Windows Live" clId="Web-{F80D0C6A-BACD-4D2D-854B-C9E5E9C9C97B}" dt="2021-04-29T00:30:08.921" v="12" actId="1076"/>
        <pc:sldMkLst>
          <pc:docMk/>
          <pc:sldMk cId="1271310450" sldId="453"/>
        </pc:sldMkLst>
        <pc:picChg chg="mod">
          <ac:chgData name="Phyllipe Lima" userId="afbdb2a7827722fd" providerId="Windows Live" clId="Web-{F80D0C6A-BACD-4D2D-854B-C9E5E9C9C97B}" dt="2021-04-29T00:30:08.921" v="12" actId="1076"/>
          <ac:picMkLst>
            <pc:docMk/>
            <pc:sldMk cId="1271310450" sldId="453"/>
            <ac:picMk id="3" creationId="{F5FCE59A-0ACD-43E7-9C8E-4D576FD9ED7D}"/>
          </ac:picMkLst>
        </pc:picChg>
      </pc:sldChg>
    </pc:docChg>
  </pc:docChgLst>
  <pc:docChgLst>
    <pc:chgData name="Chris Lima" userId="b5ea056ce2397b48" providerId="LiveId" clId="{D53348EA-0B6D-42BE-B104-69FB36D53737}"/>
    <pc:docChg chg="undo custSel delSld modSld modShowInfo">
      <pc:chgData name="Chris Lima" userId="b5ea056ce2397b48" providerId="LiveId" clId="{D53348EA-0B6D-42BE-B104-69FB36D53737}" dt="2022-03-01T16:53:38.610" v="7"/>
      <pc:docMkLst>
        <pc:docMk/>
      </pc:docMkLst>
      <pc:sldChg chg="modSp mod">
        <pc:chgData name="Chris Lima" userId="b5ea056ce2397b48" providerId="LiveId" clId="{D53348EA-0B6D-42BE-B104-69FB36D53737}" dt="2022-03-01T16:53:38.610" v="7"/>
        <pc:sldMkLst>
          <pc:docMk/>
          <pc:sldMk cId="1975627203" sldId="257"/>
        </pc:sldMkLst>
        <pc:spChg chg="mod">
          <ac:chgData name="Chris Lima" userId="b5ea056ce2397b48" providerId="LiveId" clId="{D53348EA-0B6D-42BE-B104-69FB36D53737}" dt="2022-03-01T16:53:38.610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D53348EA-0B6D-42BE-B104-69FB36D53737}" dt="2022-03-01T16:26:34.754" v="3" actId="20577"/>
        <pc:sldMkLst>
          <pc:docMk/>
          <pc:sldMk cId="1792216109" sldId="304"/>
        </pc:sldMkLst>
        <pc:spChg chg="mod">
          <ac:chgData name="Chris Lima" userId="b5ea056ce2397b48" providerId="LiveId" clId="{D53348EA-0B6D-42BE-B104-69FB36D53737}" dt="2022-03-01T16:26:34.754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D53348EA-0B6D-42BE-B104-69FB36D53737}" dt="2022-03-01T16:24:09.275" v="1" actId="47"/>
        <pc:sldMkLst>
          <pc:docMk/>
          <pc:sldMk cId="477042194" sldId="417"/>
        </pc:sldMkLst>
      </pc:sldChg>
      <pc:sldChg chg="addSp delSp mod">
        <pc:chgData name="Chris Lima" userId="b5ea056ce2397b48" providerId="LiveId" clId="{D53348EA-0B6D-42BE-B104-69FB36D53737}" dt="2022-03-01T16:26:48.326" v="5" actId="22"/>
        <pc:sldMkLst>
          <pc:docMk/>
          <pc:sldMk cId="3771346874" sldId="418"/>
        </pc:sldMkLst>
        <pc:spChg chg="add del">
          <ac:chgData name="Chris Lima" userId="b5ea056ce2397b48" providerId="LiveId" clId="{D53348EA-0B6D-42BE-B104-69FB36D53737}" dt="2022-03-01T16:26:48.326" v="5" actId="22"/>
          <ac:spMkLst>
            <pc:docMk/>
            <pc:sldMk cId="3771346874" sldId="418"/>
            <ac:spMk id="9" creationId="{B49F6CDF-DD6E-4434-8ACA-E14F3D7E046D}"/>
          </ac:spMkLst>
        </pc:spChg>
      </pc:sldChg>
    </pc:docChg>
  </pc:docChgLst>
  <pc:docChgLst>
    <pc:chgData name="Phyllipe Lima" userId="afbdb2a7827722fd" providerId="LiveId" clId="{5F7D61B6-ABC5-49CA-B443-9E00A8D79EF6}"/>
    <pc:docChg chg="undo custSel addSld delSld modSld sldOrd modNotesMaster">
      <pc:chgData name="Phyllipe Lima" userId="afbdb2a7827722fd" providerId="LiveId" clId="{5F7D61B6-ABC5-49CA-B443-9E00A8D79EF6}" dt="2020-04-06T00:44:39.043" v="8252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mod">
        <pc:chgData name="Phyllipe Lima" userId="afbdb2a7827722fd" providerId="LiveId" clId="{5F7D61B6-ABC5-49CA-B443-9E00A8D79EF6}" dt="2020-04-06T00:44:39.043" v="8252" actId="20577"/>
        <pc:sldMkLst>
          <pc:docMk/>
          <pc:sldMk cId="3771346874" sldId="418"/>
        </pc:sldMkLst>
        <pc:spChg chg="mod">
          <ac:chgData name="Phyllipe Lima" userId="afbdb2a7827722fd" providerId="LiveId" clId="{5F7D61B6-ABC5-49CA-B443-9E00A8D79EF6}" dt="2020-04-06T00:24:07.807" v="8174" actId="6549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5F7D61B6-ABC5-49CA-B443-9E00A8D79EF6}" dt="2020-04-06T00:44:39.043" v="8252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  <pc:sldChg chg="modSp modAnim">
        <pc:chgData name="Phyllipe Lima" userId="afbdb2a7827722fd" providerId="LiveId" clId="{5F7D61B6-ABC5-49CA-B443-9E00A8D79EF6}" dt="2020-04-06T00:11:03.049" v="8139" actId="20577"/>
        <pc:sldMkLst>
          <pc:docMk/>
          <pc:sldMk cId="3368561108" sldId="452"/>
        </pc:sldMkLst>
        <pc:spChg chg="mod">
          <ac:chgData name="Phyllipe Lima" userId="afbdb2a7827722fd" providerId="LiveId" clId="{5F7D61B6-ABC5-49CA-B443-9E00A8D79EF6}" dt="2020-04-06T00:11:03.049" v="8139" actId="20577"/>
          <ac:spMkLst>
            <pc:docMk/>
            <pc:sldMk cId="3368561108" sldId="452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5F7D61B6-ABC5-49CA-B443-9E00A8D79EF6}" dt="2020-04-05T23:51:27.317" v="7675" actId="1076"/>
        <pc:sldMkLst>
          <pc:docMk/>
          <pc:sldMk cId="1271310450" sldId="453"/>
        </pc:sldMkLst>
        <pc:spChg chg="del">
          <ac:chgData name="Phyllipe Lima" userId="afbdb2a7827722fd" providerId="LiveId" clId="{5F7D61B6-ABC5-49CA-B443-9E00A8D79EF6}" dt="2020-04-05T23:51:20.228" v="7670" actId="478"/>
          <ac:spMkLst>
            <pc:docMk/>
            <pc:sldMk cId="1271310450" sldId="453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5T23:51:27.317" v="7675" actId="1076"/>
          <ac:picMkLst>
            <pc:docMk/>
            <pc:sldMk cId="1271310450" sldId="453"/>
            <ac:picMk id="3" creationId="{F5FCE59A-0ACD-43E7-9C8E-4D576FD9ED7D}"/>
          </ac:picMkLst>
        </pc:picChg>
      </pc:sldChg>
      <pc:sldChg chg="del">
        <pc:chgData name="Phyllipe Lima" userId="afbdb2a7827722fd" providerId="LiveId" clId="{5F7D61B6-ABC5-49CA-B443-9E00A8D79EF6}" dt="2020-04-05T23:39:19.199" v="7215" actId="47"/>
        <pc:sldMkLst>
          <pc:docMk/>
          <pc:sldMk cId="2940052293" sldId="453"/>
        </pc:sldMkLst>
      </pc:sldChg>
    </pc:docChg>
  </pc:docChgLst>
  <pc:docChgLst>
    <pc:chgData name="Phyllipe Lima" userId="afbdb2a7827722fd" providerId="Windows Live" clId="Web-{A2250BA1-FEAF-4279-A34F-B4BC52021DB6}"/>
    <pc:docChg chg="modSld modMainMaster">
      <pc:chgData name="Phyllipe Lima" userId="afbdb2a7827722fd" providerId="Windows Live" clId="Web-{A2250BA1-FEAF-4279-A34F-B4BC52021DB6}" dt="2021-09-26T17:11:26.434" v="19" actId="1076"/>
      <pc:docMkLst>
        <pc:docMk/>
      </pc:docMkLst>
      <pc:sldChg chg="modSp">
        <pc:chgData name="Phyllipe Lima" userId="afbdb2a7827722fd" providerId="Windows Live" clId="Web-{A2250BA1-FEAF-4279-A34F-B4BC52021DB6}" dt="2021-09-26T16:14:20.455" v="3" actId="20577"/>
        <pc:sldMkLst>
          <pc:docMk/>
          <pc:sldMk cId="1975627203" sldId="257"/>
        </pc:sldMkLst>
        <pc:spChg chg="mod">
          <ac:chgData name="Phyllipe Lima" userId="afbdb2a7827722fd" providerId="Windows Live" clId="Web-{A2250BA1-FEAF-4279-A34F-B4BC52021DB6}" dt="2021-09-26T16:14:20.455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5.752" v="4"/>
        <pc:sldMkLst>
          <pc:docMk/>
          <pc:sldMk cId="1708451728" sldId="259"/>
        </pc:sldMkLst>
        <pc:spChg chg="del">
          <ac:chgData name="Phyllipe Lima" userId="afbdb2a7827722fd" providerId="Windows Live" clId="Web-{A2250BA1-FEAF-4279-A34F-B4BC52021DB6}" dt="2021-09-26T16:14:35.752" v="4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92216109" sldId="30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2250BA1-FEAF-4279-A34F-B4BC52021DB6}" dt="2021-09-26T16:14:46.314" v="8" actId="20577"/>
        <pc:sldMkLst>
          <pc:docMk/>
          <pc:sldMk cId="477042194" sldId="417"/>
        </pc:sldMkLst>
        <pc:spChg chg="mod">
          <ac:chgData name="Phyllipe Lima" userId="afbdb2a7827722fd" providerId="Windows Live" clId="Web-{A2250BA1-FEAF-4279-A34F-B4BC52021DB6}" dt="2021-09-26T16:14:46.314" v="8" actId="20577"/>
          <ac:spMkLst>
            <pc:docMk/>
            <pc:sldMk cId="477042194" sldId="41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71346874" sldId="41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446036793" sldId="41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7221321" sldId="42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14910676" sldId="42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92376544" sldId="42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9237654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283988494" sldId="43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283988494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5832884" sldId="43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5832884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38586362" sldId="43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38586362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198173048" sldId="43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198173048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49543009" sldId="43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49543009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562094182" sldId="435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562094182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32005419" sldId="43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32005419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4836813" sldId="43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4836813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218739798" sldId="43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218739798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482275969" sldId="43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8227596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3933485" sldId="44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3933485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64868583" sldId="44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6486858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611792319" sldId="44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611792319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11773121" sldId="44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11773121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889386656" sldId="44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889386656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28225447" sldId="44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28225447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40827929" sldId="44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40827929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15927131" sldId="44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15927131" sldId="44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A2250BA1-FEAF-4279-A34F-B4BC52021DB6}" dt="2021-09-26T17:11:26.434" v="19" actId="1076"/>
        <pc:sldMkLst>
          <pc:docMk/>
          <pc:sldMk cId="4103153938" sldId="45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103153938" sldId="450"/>
            <ac:spMk id="6" creationId="{3959E6A8-C362-429C-AC1C-5AE5D4AFD5EC}"/>
          </ac:spMkLst>
        </pc:spChg>
        <pc:spChg chg="mod">
          <ac:chgData name="Phyllipe Lima" userId="afbdb2a7827722fd" providerId="Windows Live" clId="Web-{A2250BA1-FEAF-4279-A34F-B4BC52021DB6}" dt="2021-09-26T17:11:18.981" v="18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A2250BA1-FEAF-4279-A34F-B4BC52021DB6}" dt="2021-09-26T17:11:26.434" v="19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A2250BA1-FEAF-4279-A34F-B4BC52021DB6}" dt="2021-09-26T17:10:29.746" v="14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64930097" sldId="45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64930097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368561108" sldId="45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368561108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271310450" sldId="45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271310450" sldId="453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A2250BA1-FEAF-4279-A34F-B4BC52021DB6}" dt="2021-09-26T16:14:38.392" v="5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BB815FE5-8DDB-456A-9404-251DE04791F5}"/>
    <pc:docChg chg="undo custSel addSld delSld modSld">
      <pc:chgData name="Chris Lima" userId="b5ea056ce2397b48" providerId="LiveId" clId="{BB815FE5-8DDB-456A-9404-251DE04791F5}" dt="2022-04-29T14:40:26.658" v="335" actId="478"/>
      <pc:docMkLst>
        <pc:docMk/>
      </pc:docMkLst>
      <pc:sldChg chg="modSp mod">
        <pc:chgData name="Chris Lima" userId="b5ea056ce2397b48" providerId="LiveId" clId="{BB815FE5-8DDB-456A-9404-251DE04791F5}" dt="2022-04-18T17:56:10.681" v="210" actId="1076"/>
        <pc:sldMkLst>
          <pc:docMk/>
          <pc:sldMk cId="1708451728" sldId="259"/>
        </pc:sldMkLst>
        <pc:spChg chg="mod">
          <ac:chgData name="Chris Lima" userId="b5ea056ce2397b48" providerId="LiveId" clId="{BB815FE5-8DDB-456A-9404-251DE04791F5}" dt="2022-04-18T17:56:07.370" v="209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BB815FE5-8DDB-456A-9404-251DE04791F5}" dt="2022-04-18T17:56:10.681" v="210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del">
        <pc:chgData name="Chris Lima" userId="b5ea056ce2397b48" providerId="LiveId" clId="{BB815FE5-8DDB-456A-9404-251DE04791F5}" dt="2022-04-29T14:29:55.419" v="291" actId="47"/>
        <pc:sldMkLst>
          <pc:docMk/>
          <pc:sldMk cId="1792216109" sldId="304"/>
        </pc:sldMkLst>
      </pc:sldChg>
      <pc:sldChg chg="del">
        <pc:chgData name="Chris Lima" userId="b5ea056ce2397b48" providerId="LiveId" clId="{BB815FE5-8DDB-456A-9404-251DE04791F5}" dt="2022-04-18T17:56:19.887" v="212" actId="47"/>
        <pc:sldMkLst>
          <pc:docMk/>
          <pc:sldMk cId="3446036793" sldId="419"/>
        </pc:sldMkLst>
      </pc:sldChg>
      <pc:sldChg chg="del">
        <pc:chgData name="Chris Lima" userId="b5ea056ce2397b48" providerId="LiveId" clId="{BB815FE5-8DDB-456A-9404-251DE04791F5}" dt="2022-04-18T17:56:15.743" v="211" actId="47"/>
        <pc:sldMkLst>
          <pc:docMk/>
          <pc:sldMk cId="387221321" sldId="420"/>
        </pc:sldMkLst>
      </pc:sldChg>
      <pc:sldChg chg="modSp mod modAnim">
        <pc:chgData name="Chris Lima" userId="b5ea056ce2397b48" providerId="LiveId" clId="{BB815FE5-8DDB-456A-9404-251DE04791F5}" dt="2022-04-25T15:53:43.180" v="223" actId="20577"/>
        <pc:sldMkLst>
          <pc:docMk/>
          <pc:sldMk cId="214910676" sldId="428"/>
        </pc:sldMkLst>
        <pc:spChg chg="mod">
          <ac:chgData name="Chris Lima" userId="b5ea056ce2397b48" providerId="LiveId" clId="{BB815FE5-8DDB-456A-9404-251DE04791F5}" dt="2022-04-18T17:56:23.378" v="221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BB815FE5-8DDB-456A-9404-251DE04791F5}" dt="2022-04-25T15:53:43.180" v="223" actId="20577"/>
          <ac:spMkLst>
            <pc:docMk/>
            <pc:sldMk cId="214910676" sldId="428"/>
            <ac:spMk id="3" creationId="{00000000-0000-0000-0000-000000000000}"/>
          </ac:spMkLst>
        </pc:spChg>
      </pc:sldChg>
      <pc:sldChg chg="modSp">
        <pc:chgData name="Chris Lima" userId="b5ea056ce2397b48" providerId="LiveId" clId="{BB815FE5-8DDB-456A-9404-251DE04791F5}" dt="2022-04-18T16:39:10.129" v="2" actId="114"/>
        <pc:sldMkLst>
          <pc:docMk/>
          <pc:sldMk cId="2892376544" sldId="429"/>
        </pc:sldMkLst>
        <pc:spChg chg="mod">
          <ac:chgData name="Chris Lima" userId="b5ea056ce2397b48" providerId="LiveId" clId="{BB815FE5-8DDB-456A-9404-251DE04791F5}" dt="2022-04-18T16:39:10.129" v="2" actId="114"/>
          <ac:spMkLst>
            <pc:docMk/>
            <pc:sldMk cId="2892376544" sldId="42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39:16.409" v="4" actId="207"/>
        <pc:sldMkLst>
          <pc:docMk/>
          <pc:sldMk cId="3283988494" sldId="430"/>
        </pc:sldMkLst>
        <pc:spChg chg="mod">
          <ac:chgData name="Chris Lima" userId="b5ea056ce2397b48" providerId="LiveId" clId="{BB815FE5-8DDB-456A-9404-251DE04791F5}" dt="2022-04-18T16:39:16.409" v="4" actId="207"/>
          <ac:spMkLst>
            <pc:docMk/>
            <pc:sldMk cId="3283988494" sldId="430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0:59.003" v="18" actId="207"/>
        <pc:sldMkLst>
          <pc:docMk/>
          <pc:sldMk cId="3615832884" sldId="431"/>
        </pc:sldMkLst>
        <pc:spChg chg="mod">
          <ac:chgData name="Chris Lima" userId="b5ea056ce2397b48" providerId="LiveId" clId="{BB815FE5-8DDB-456A-9404-251DE04791F5}" dt="2022-04-18T16:40:59.003" v="18" actId="207"/>
          <ac:spMkLst>
            <pc:docMk/>
            <pc:sldMk cId="3615832884" sldId="431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9:35:57.547" v="286" actId="1036"/>
        <pc:sldMkLst>
          <pc:docMk/>
          <pc:sldMk cId="1738586362" sldId="432"/>
        </pc:sldMkLst>
        <pc:spChg chg="mod">
          <ac:chgData name="Chris Lima" userId="b5ea056ce2397b48" providerId="LiveId" clId="{BB815FE5-8DDB-456A-9404-251DE04791F5}" dt="2022-04-25T19:35:27.587" v="257" actId="1076"/>
          <ac:spMkLst>
            <pc:docMk/>
            <pc:sldMk cId="1738586362" sldId="43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25T19:35:57.547" v="286" actId="1036"/>
          <ac:picMkLst>
            <pc:docMk/>
            <pc:sldMk cId="1738586362" sldId="432"/>
            <ac:picMk id="2" creationId="{ADFFF9D9-3B15-46A1-AF4F-8ECA078135EF}"/>
          </ac:picMkLst>
        </pc:picChg>
        <pc:picChg chg="mod">
          <ac:chgData name="Chris Lima" userId="b5ea056ce2397b48" providerId="LiveId" clId="{BB815FE5-8DDB-456A-9404-251DE04791F5}" dt="2022-04-25T19:35:42.735" v="265" actId="1076"/>
          <ac:picMkLst>
            <pc:docMk/>
            <pc:sldMk cId="1738586362" sldId="432"/>
            <ac:picMk id="4" creationId="{E8524BB4-3250-4FBF-ABF7-D074318C5F45}"/>
          </ac:picMkLst>
        </pc:picChg>
      </pc:sldChg>
      <pc:sldChg chg="modSp modAnim">
        <pc:chgData name="Chris Lima" userId="b5ea056ce2397b48" providerId="LiveId" clId="{BB815FE5-8DDB-456A-9404-251DE04791F5}" dt="2022-04-25T19:37:58.118" v="288" actId="207"/>
        <pc:sldMkLst>
          <pc:docMk/>
          <pc:sldMk cId="1198173048" sldId="433"/>
        </pc:sldMkLst>
        <pc:spChg chg="mod">
          <ac:chgData name="Chris Lima" userId="b5ea056ce2397b48" providerId="LiveId" clId="{BB815FE5-8DDB-456A-9404-251DE04791F5}" dt="2022-04-25T19:37:58.118" v="288" actId="20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3:26.828" v="47" actId="113"/>
        <pc:sldMkLst>
          <pc:docMk/>
          <pc:sldMk cId="2049543009" sldId="434"/>
        </pc:sldMkLst>
        <pc:spChg chg="mod">
          <ac:chgData name="Chris Lima" userId="b5ea056ce2397b48" providerId="LiveId" clId="{BB815FE5-8DDB-456A-9404-251DE04791F5}" dt="2022-04-18T16:43:26.828" v="47" actId="113"/>
          <ac:spMkLst>
            <pc:docMk/>
            <pc:sldMk cId="2049543009" sldId="434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4:31.879" v="61" actId="207"/>
        <pc:sldMkLst>
          <pc:docMk/>
          <pc:sldMk cId="1562094182" sldId="435"/>
        </pc:sldMkLst>
        <pc:spChg chg="mod">
          <ac:chgData name="Chris Lima" userId="b5ea056ce2397b48" providerId="LiveId" clId="{BB815FE5-8DDB-456A-9404-251DE04791F5}" dt="2022-04-18T16:44:31.879" v="61" actId="207"/>
          <ac:spMkLst>
            <pc:docMk/>
            <pc:sldMk cId="1562094182" sldId="435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25T19:40:12.913" v="289" actId="207"/>
        <pc:sldMkLst>
          <pc:docMk/>
          <pc:sldMk cId="3614836813" sldId="437"/>
        </pc:sldMkLst>
        <pc:spChg chg="mod">
          <ac:chgData name="Chris Lima" userId="b5ea056ce2397b48" providerId="LiveId" clId="{BB815FE5-8DDB-456A-9404-251DE04791F5}" dt="2022-04-25T16:15:37.552" v="233" actId="20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Chris Lima" userId="b5ea056ce2397b48" providerId="LiveId" clId="{BB815FE5-8DDB-456A-9404-251DE04791F5}" dt="2022-04-25T19:40:12.913" v="289" actId="207"/>
          <ac:spMkLst>
            <pc:docMk/>
            <pc:sldMk cId="3614836813" sldId="437"/>
            <ac:spMk id="10" creationId="{0025EA58-FC97-4A70-A2EA-CC698A9A02BB}"/>
          </ac:spMkLst>
        </pc:spChg>
      </pc:sldChg>
      <pc:sldChg chg="modSp modAnim">
        <pc:chgData name="Chris Lima" userId="b5ea056ce2397b48" providerId="LiveId" clId="{BB815FE5-8DDB-456A-9404-251DE04791F5}" dt="2022-04-25T16:17:39.185" v="237" actId="20577"/>
        <pc:sldMkLst>
          <pc:docMk/>
          <pc:sldMk cId="482275969" sldId="439"/>
        </pc:sldMkLst>
        <pc:spChg chg="mod">
          <ac:chgData name="Chris Lima" userId="b5ea056ce2397b48" providerId="LiveId" clId="{BB815FE5-8DDB-456A-9404-251DE04791F5}" dt="2022-04-25T16:17:39.185" v="237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51:16.642" v="169" actId="20577"/>
        <pc:sldMkLst>
          <pc:docMk/>
          <pc:sldMk cId="3613933485" sldId="440"/>
        </pc:sldMkLst>
        <pc:spChg chg="mod">
          <ac:chgData name="Chris Lima" userId="b5ea056ce2397b48" providerId="LiveId" clId="{BB815FE5-8DDB-456A-9404-251DE04791F5}" dt="2022-04-18T16:51:16.642" v="169" actId="20577"/>
          <ac:spMkLst>
            <pc:docMk/>
            <pc:sldMk cId="3613933485" sldId="440"/>
            <ac:spMk id="10" creationId="{0025EA58-FC97-4A70-A2EA-CC698A9A02BB}"/>
          </ac:spMkLst>
        </pc:spChg>
      </pc:sldChg>
      <pc:sldChg chg="modSp mod modAnim">
        <pc:chgData name="Chris Lima" userId="b5ea056ce2397b48" providerId="LiveId" clId="{BB815FE5-8DDB-456A-9404-251DE04791F5}" dt="2022-04-18T17:01:18.210" v="199"/>
        <pc:sldMkLst>
          <pc:docMk/>
          <pc:sldMk cId="611792319" sldId="442"/>
        </pc:sldMkLst>
        <pc:spChg chg="mod">
          <ac:chgData name="Chris Lima" userId="b5ea056ce2397b48" providerId="LiveId" clId="{BB815FE5-8DDB-456A-9404-251DE04791F5}" dt="2022-04-18T17:01:18.210" v="19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Chris Lima" userId="b5ea056ce2397b48" providerId="LiveId" clId="{BB815FE5-8DDB-456A-9404-251DE04791F5}" dt="2022-04-18T17:01:07.235" v="195" actId="6549"/>
          <ac:spMkLst>
            <pc:docMk/>
            <pc:sldMk cId="611792319" sldId="44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18T17:01:13.011" v="198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modSp">
        <pc:chgData name="Chris Lima" userId="b5ea056ce2397b48" providerId="LiveId" clId="{BB815FE5-8DDB-456A-9404-251DE04791F5}" dt="2022-04-25T16:27:11.860" v="238" actId="207"/>
        <pc:sldMkLst>
          <pc:docMk/>
          <pc:sldMk cId="3811773121" sldId="443"/>
        </pc:sldMkLst>
        <pc:spChg chg="mod">
          <ac:chgData name="Chris Lima" userId="b5ea056ce2397b48" providerId="LiveId" clId="{BB815FE5-8DDB-456A-9404-251DE04791F5}" dt="2022-04-25T16:27:11.860" v="238" actId="207"/>
          <ac:spMkLst>
            <pc:docMk/>
            <pc:sldMk cId="3811773121" sldId="443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6:28:20.156" v="255" actId="14100"/>
        <pc:sldMkLst>
          <pc:docMk/>
          <pc:sldMk cId="4103153938" sldId="450"/>
        </pc:sldMkLst>
        <pc:spChg chg="mod">
          <ac:chgData name="Chris Lima" userId="b5ea056ce2397b48" providerId="LiveId" clId="{BB815FE5-8DDB-456A-9404-251DE04791F5}" dt="2022-04-25T16:28:11.637" v="252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Chris Lima" userId="b5ea056ce2397b48" providerId="LiveId" clId="{BB815FE5-8DDB-456A-9404-251DE04791F5}" dt="2022-04-25T16:28:20.156" v="255" actId="14100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Chris Lima" userId="b5ea056ce2397b48" providerId="LiveId" clId="{BB815FE5-8DDB-456A-9404-251DE04791F5}" dt="2022-04-25T16:28:00.994" v="248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 modSp add del modAnim">
        <pc:chgData name="Chris Lima" userId="b5ea056ce2397b48" providerId="LiveId" clId="{BB815FE5-8DDB-456A-9404-251DE04791F5}" dt="2022-04-29T14:40:26.658" v="335" actId="478"/>
        <pc:sldMkLst>
          <pc:docMk/>
          <pc:sldMk cId="3368561108" sldId="452"/>
        </pc:sldMkLst>
        <pc:spChg chg="mod">
          <ac:chgData name="Chris Lima" userId="b5ea056ce2397b48" providerId="LiveId" clId="{BB815FE5-8DDB-456A-9404-251DE04791F5}" dt="2022-04-29T14:40:17.331" v="333" actId="20577"/>
          <ac:spMkLst>
            <pc:docMk/>
            <pc:sldMk cId="3368561108" sldId="452"/>
            <ac:spMk id="10" creationId="{0025EA58-FC97-4A70-A2EA-CC698A9A02BB}"/>
          </ac:spMkLst>
        </pc:spChg>
        <pc:picChg chg="del">
          <ac:chgData name="Chris Lima" userId="b5ea056ce2397b48" providerId="LiveId" clId="{BB815FE5-8DDB-456A-9404-251DE04791F5}" dt="2022-04-29T14:40:26.658" v="335" actId="478"/>
          <ac:picMkLst>
            <pc:docMk/>
            <pc:sldMk cId="3368561108" sldId="452"/>
            <ac:picMk id="16" creationId="{A2358937-0572-44A2-A13E-44C301E23616}"/>
          </ac:picMkLst>
        </pc:picChg>
      </pc:sldChg>
      <pc:sldChg chg="addSp delSp modSp add del mod">
        <pc:chgData name="Chris Lima" userId="b5ea056ce2397b48" providerId="LiveId" clId="{BB815FE5-8DDB-456A-9404-251DE04791F5}" dt="2022-04-29T14:40:25.618" v="334" actId="478"/>
        <pc:sldMkLst>
          <pc:docMk/>
          <pc:sldMk cId="1271310450" sldId="453"/>
        </pc:sldMkLst>
        <pc:picChg chg="del">
          <ac:chgData name="Chris Lima" userId="b5ea056ce2397b48" providerId="LiveId" clId="{BB815FE5-8DDB-456A-9404-251DE04791F5}" dt="2022-04-29T14:37:44.469" v="294" actId="478"/>
          <ac:picMkLst>
            <pc:docMk/>
            <pc:sldMk cId="1271310450" sldId="453"/>
            <ac:picMk id="3" creationId="{F5FCE59A-0ACD-43E7-9C8E-4D576FD9ED7D}"/>
          </ac:picMkLst>
        </pc:picChg>
        <pc:picChg chg="add mod">
          <ac:chgData name="Chris Lima" userId="b5ea056ce2397b48" providerId="LiveId" clId="{BB815FE5-8DDB-456A-9404-251DE04791F5}" dt="2022-04-29T14:39:23.346" v="297" actId="1076"/>
          <ac:picMkLst>
            <pc:docMk/>
            <pc:sldMk cId="1271310450" sldId="453"/>
            <ac:picMk id="4" creationId="{0A469A61-B3C3-D078-D76B-E7C14ADA036C}"/>
          </ac:picMkLst>
        </pc:picChg>
        <pc:picChg chg="del">
          <ac:chgData name="Chris Lima" userId="b5ea056ce2397b48" providerId="LiveId" clId="{BB815FE5-8DDB-456A-9404-251DE04791F5}" dt="2022-04-29T14:40:25.618" v="334" actId="478"/>
          <ac:picMkLst>
            <pc:docMk/>
            <pc:sldMk cId="1271310450" sldId="453"/>
            <ac:picMk id="16" creationId="{A2358937-0572-44A2-A13E-44C301E23616}"/>
          </ac:picMkLst>
        </pc:picChg>
      </pc:sldChg>
    </pc:docChg>
  </pc:docChgLst>
  <pc:docChgLst>
    <pc:chgData name="Chris Lima" userId="b5ea056ce2397b48" providerId="LiveId" clId="{3FCE678C-F601-1440-904B-108479AD47A9}"/>
    <pc:docChg chg="modSld">
      <pc:chgData name="Chris Lima" userId="b5ea056ce2397b48" providerId="LiveId" clId="{3FCE678C-F601-1440-904B-108479AD47A9}" dt="2022-06-28T20:11:00.751" v="0" actId="1076"/>
      <pc:docMkLst>
        <pc:docMk/>
      </pc:docMkLst>
      <pc:sldChg chg="modSp">
        <pc:chgData name="Chris Lima" userId="b5ea056ce2397b48" providerId="LiveId" clId="{3FCE678C-F601-1440-904B-108479AD47A9}" dt="2022-06-28T20:11:00.751" v="0" actId="1076"/>
        <pc:sldMkLst>
          <pc:docMk/>
          <pc:sldMk cId="214910676" sldId="428"/>
        </pc:sldMkLst>
        <pc:picChg chg="mod">
          <ac:chgData name="Chris Lima" userId="b5ea056ce2397b48" providerId="LiveId" clId="{3FCE678C-F601-1440-904B-108479AD47A9}" dt="2022-06-28T20:11:00.751" v="0" actId="1076"/>
          <ac:picMkLst>
            <pc:docMk/>
            <pc:sldMk cId="214910676" sldId="428"/>
            <ac:picMk id="10" creationId="{F6E8293A-86D5-4722-BB37-2ABB618E3282}"/>
          </ac:picMkLst>
        </pc:pic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Windows Live" clId="Web-{21418CA7-C87E-4820-BB63-566E764C40E3}"/>
    <pc:docChg chg="modSld">
      <pc:chgData name="Phyllipe Lima" userId="afbdb2a7827722fd" providerId="Windows Live" clId="Web-{21418CA7-C87E-4820-BB63-566E764C40E3}" dt="2021-04-23T13:36:07.015" v="9" actId="1076"/>
      <pc:docMkLst>
        <pc:docMk/>
      </pc:docMkLst>
      <pc:sldChg chg="modSp">
        <pc:chgData name="Phyllipe Lima" userId="afbdb2a7827722fd" providerId="Windows Live" clId="Web-{21418CA7-C87E-4820-BB63-566E764C40E3}" dt="2021-04-23T13:36:07.015" v="9" actId="1076"/>
        <pc:sldMkLst>
          <pc:docMk/>
          <pc:sldMk cId="4103153938" sldId="450"/>
        </pc:sldMkLst>
        <pc:picChg chg="mod">
          <ac:chgData name="Phyllipe Lima" userId="afbdb2a7827722fd" providerId="Windows Live" clId="Web-{21418CA7-C87E-4820-BB63-566E764C40E3}" dt="2021-04-23T13:36:07.015" v="9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Chris Lima" userId="b5ea056ce2397b48" providerId="LiveId" clId="{507E4B1F-6E14-2B45-BB6E-10927DC7C376}"/>
    <pc:docChg chg="modSld">
      <pc:chgData name="Chris Lima" userId="b5ea056ce2397b48" providerId="LiveId" clId="{507E4B1F-6E14-2B45-BB6E-10927DC7C376}" dt="2022-04-28T21:45:45.251" v="0" actId="207"/>
      <pc:docMkLst>
        <pc:docMk/>
      </pc:docMkLst>
      <pc:sldChg chg="modSp">
        <pc:chgData name="Chris Lima" userId="b5ea056ce2397b48" providerId="LiveId" clId="{507E4B1F-6E14-2B45-BB6E-10927DC7C376}" dt="2022-04-28T21:45:45.251" v="0" actId="207"/>
        <pc:sldMkLst>
          <pc:docMk/>
          <pc:sldMk cId="3811773121" sldId="443"/>
        </pc:sldMkLst>
        <pc:spChg chg="mod">
          <ac:chgData name="Chris Lima" userId="b5ea056ce2397b48" providerId="LiveId" clId="{507E4B1F-6E14-2B45-BB6E-10927DC7C376}" dt="2022-04-28T21:45:45.251" v="0" actId="207"/>
          <ac:spMkLst>
            <pc:docMk/>
            <pc:sldMk cId="3811773121" sldId="443"/>
            <ac:spMk id="10" creationId="{0025EA58-FC97-4A70-A2EA-CC698A9A02BB}"/>
          </ac:spMkLst>
        </pc:spChg>
      </pc:sldChg>
    </pc:docChg>
  </pc:docChgLst>
  <pc:docChgLst>
    <pc:chgData name="Phyllipe Lima" userId="afbdb2a7827722fd" providerId="LiveId" clId="{D08B80B0-E3EA-A44C-B958-8F7F6DF7BCCE}"/>
    <pc:docChg chg="custSel modSld">
      <pc:chgData name="Phyllipe Lima" userId="afbdb2a7827722fd" providerId="LiveId" clId="{D08B80B0-E3EA-A44C-B958-8F7F6DF7BCCE}" dt="2020-08-05T15:47:34.736" v="5" actId="20577"/>
      <pc:docMkLst>
        <pc:docMk/>
      </pc:docMkLst>
      <pc:sldChg chg="modSp mod">
        <pc:chgData name="Phyllipe Lima" userId="afbdb2a7827722fd" providerId="LiveId" clId="{D08B80B0-E3EA-A44C-B958-8F7F6DF7BCCE}" dt="2020-08-05T15:47:34.736" v="5" actId="20577"/>
        <pc:sldMkLst>
          <pc:docMk/>
          <pc:sldMk cId="1792216109" sldId="304"/>
        </pc:sldMkLst>
        <pc:spChg chg="mod">
          <ac:chgData name="Phyllipe Lima" userId="afbdb2a7827722fd" providerId="LiveId" clId="{D08B80B0-E3EA-A44C-B958-8F7F6DF7BCCE}" dt="2020-08-05T15:47:34.736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">
        <pc:chgData name="Phyllipe Lima" userId="afbdb2a7827722fd" providerId="LiveId" clId="{D08B80B0-E3EA-A44C-B958-8F7F6DF7BCCE}" dt="2020-08-05T15:47:02.938" v="3" actId="1076"/>
        <pc:sldMkLst>
          <pc:docMk/>
          <pc:sldMk cId="3771346874" sldId="418"/>
        </pc:sldMkLst>
        <pc:spChg chg="mod">
          <ac:chgData name="Phyllipe Lima" userId="afbdb2a7827722fd" providerId="LiveId" clId="{D08B80B0-E3EA-A44C-B958-8F7F6DF7BCCE}" dt="2020-08-05T15:47:02.938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D08B80B0-E3EA-A44C-B958-8F7F6DF7BCCE}" dt="2020-08-05T15:46:57.722" v="0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D08B80B0-E3EA-A44C-B958-8F7F6DF7BCCE}" dt="2020-08-05T15:46:58.596" v="1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D08B80B0-E3EA-A44C-B958-8F7F6DF7BCCE}" dt="2020-08-05T15:47:00.639" v="2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4A39645E-06CD-4B68-B1B9-536BFC861F87}"/>
    <pc:docChg chg="modSld">
      <pc:chgData name="Phyllipe Lima" userId="afbdb2a7827722fd" providerId="Windows Live" clId="Web-{4A39645E-06CD-4B68-B1B9-536BFC861F87}" dt="2021-04-30T22:41:49.437" v="7" actId="1076"/>
      <pc:docMkLst>
        <pc:docMk/>
      </pc:docMkLst>
      <pc:sldChg chg="modSp">
        <pc:chgData name="Phyllipe Lima" userId="afbdb2a7827722fd" providerId="Windows Live" clId="Web-{4A39645E-06CD-4B68-B1B9-536BFC861F87}" dt="2021-04-30T22:41:49.437" v="7" actId="1076"/>
        <pc:sldMkLst>
          <pc:docMk/>
          <pc:sldMk cId="4103153938" sldId="450"/>
        </pc:sldMkLst>
        <pc:picChg chg="mod">
          <ac:chgData name="Phyllipe Lima" userId="afbdb2a7827722fd" providerId="Windows Live" clId="Web-{4A39645E-06CD-4B68-B1B9-536BFC861F87}" dt="2021-04-30T22:41:49.437" v="7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45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2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8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6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5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1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0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1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7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04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4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1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19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09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57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8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0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Classe Abstrata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Resgatando a questão. </a:t>
            </a:r>
            <a:r>
              <a:rPr lang="pt-BR" dirty="0">
                <a:solidFill>
                  <a:srgbClr val="045ABD"/>
                </a:solidFill>
              </a:rPr>
              <a:t>Faz sentido ter instâncias do tipo Brownie? </a:t>
            </a:r>
            <a:r>
              <a:rPr lang="pt-BR" dirty="0"/>
              <a:t>Não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Mas faz todo sentido termos </a:t>
            </a:r>
            <a:r>
              <a:rPr lang="pt-BR" dirty="0">
                <a:solidFill>
                  <a:srgbClr val="0070C0"/>
                </a:solidFill>
              </a:rPr>
              <a:t>referências do tipo Brownie</a:t>
            </a:r>
            <a:r>
              <a:rPr lang="pt-BR" dirty="0"/>
              <a:t>. Afinal, é assim que o método </a:t>
            </a:r>
            <a:r>
              <a:rPr lang="pt-BR" dirty="0" err="1">
                <a:solidFill>
                  <a:srgbClr val="045ABD"/>
                </a:solidFill>
              </a:rPr>
              <a:t>comprarBrownies</a:t>
            </a:r>
            <a:r>
              <a:rPr lang="pt-BR" dirty="0">
                <a:solidFill>
                  <a:srgbClr val="045ABD"/>
                </a:solidFill>
              </a:rPr>
              <a:t>(Brownie </a:t>
            </a:r>
            <a:r>
              <a:rPr lang="pt-BR" dirty="0" err="1">
                <a:solidFill>
                  <a:srgbClr val="045ABD"/>
                </a:solidFill>
              </a:rPr>
              <a:t>brownie</a:t>
            </a:r>
            <a:r>
              <a:rPr lang="pt-BR" dirty="0">
                <a:solidFill>
                  <a:srgbClr val="045ABD"/>
                </a:solidFill>
              </a:rPr>
              <a:t>) </a:t>
            </a:r>
            <a:r>
              <a:rPr lang="pt-BR" dirty="0"/>
              <a:t>funciona. Ele recebe referências para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Concluímos que criamos a </a:t>
            </a:r>
            <a:r>
              <a:rPr lang="pt-BR" dirty="0">
                <a:solidFill>
                  <a:srgbClr val="0070C0"/>
                </a:solidFill>
              </a:rPr>
              <a:t>classe Brownie apenas para ser referências </a:t>
            </a:r>
            <a:r>
              <a:rPr lang="pt-BR" dirty="0"/>
              <a:t>(variáveis) e não instâncias (objetos na memória).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Assim, podemos dizer que ela </a:t>
            </a:r>
            <a:r>
              <a:rPr lang="pt-BR" dirty="0">
                <a:solidFill>
                  <a:srgbClr val="0070C0"/>
                </a:solidFill>
              </a:rPr>
              <a:t>uma classe abstrata.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Java e C# temos a palavra chave abstract para esse fim.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a nova classe abstrata Brownie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FEB536-B9B5-4271-A072-D8EBD96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15620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ED717-EA8F-D8AD-142D-E24CDB415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9" y="94827"/>
            <a:ext cx="10033132" cy="671837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3EF27B0-0ED5-4BA1-A40B-884C5DDD962A}"/>
              </a:ext>
            </a:extLst>
          </p:cNvPr>
          <p:cNvSpPr/>
          <p:nvPr/>
        </p:nvSpPr>
        <p:spPr>
          <a:xfrm>
            <a:off x="708849" y="94827"/>
            <a:ext cx="3772462" cy="399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0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fazemos uma classe </a:t>
            </a:r>
            <a:r>
              <a:rPr lang="pt-BR" b="1" i="1" dirty="0">
                <a:solidFill>
                  <a:srgbClr val="0070C0"/>
                </a:solidFill>
              </a:rPr>
              <a:t>abstract</a:t>
            </a:r>
            <a:r>
              <a:rPr lang="pt-BR" dirty="0"/>
              <a:t>, estamos passando a seguinte informação.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Não</a:t>
            </a:r>
            <a:r>
              <a:rPr lang="pt-BR" dirty="0"/>
              <a:t> desejamos instanciar essa classe.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uma superclasse </a:t>
            </a:r>
            <a:r>
              <a:rPr lang="pt-BR" dirty="0"/>
              <a:t>e suas subclasses serão instanciadas.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usada como referência </a:t>
            </a:r>
            <a:r>
              <a:rPr lang="pt-BR" dirty="0"/>
              <a:t>para permitir o polimorfismo.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8117AB8-E327-4D37-80AD-E34718C24EAE}"/>
              </a:ext>
            </a:extLst>
          </p:cNvPr>
          <p:cNvSpPr txBox="1">
            <a:spLocks/>
          </p:cNvSpPr>
          <p:nvPr/>
        </p:nvSpPr>
        <p:spPr>
          <a:xfrm>
            <a:off x="579383" y="4001294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O compilador Java garante </a:t>
            </a:r>
            <a:r>
              <a:rPr lang="pt-BR" dirty="0"/>
              <a:t>que ela não será instanciada. Mas pode ser referenciada normalmente.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Apenas suas subclasses </a:t>
            </a:r>
            <a:r>
              <a:rPr lang="pt-BR" dirty="0"/>
              <a:t>poderão ser instanciadas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F349147-A6CA-4989-A820-9298659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36148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3394CF5-A305-463F-B28B-1E3BE4B7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D23BF-5558-5A6C-1CDB-01565FB9F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479" y="1960986"/>
            <a:ext cx="9166755" cy="185812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565C612-0AC7-4DE1-9A5E-859B1E7F3DF7}"/>
              </a:ext>
            </a:extLst>
          </p:cNvPr>
          <p:cNvSpPr/>
          <p:nvPr/>
        </p:nvSpPr>
        <p:spPr>
          <a:xfrm>
            <a:off x="4176955" y="2890049"/>
            <a:ext cx="6511760" cy="341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3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Seria correto dizer que toda superclasse deve ser abstrata?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Não!!!!!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Depende</a:t>
            </a:r>
            <a:r>
              <a:rPr lang="pt-BR" dirty="0"/>
              <a:t> do escopo do seu projeto e de suas abstrações. Não é obrigatório fazer toda superclasse abstrata</a:t>
            </a:r>
          </a:p>
          <a:p>
            <a:pPr>
              <a:buBlip>
                <a:blip r:embed="rId5"/>
              </a:buBlip>
            </a:pPr>
            <a:r>
              <a:rPr lang="pt-BR" dirty="0"/>
              <a:t>Poderíamos fazer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ser uma superclasse também. E criarmos novos tipos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a partir dela.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E417C8F-4F5C-4539-A26E-82FDD297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4822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Repare que podemos ter várias camadas (gerações) de Herança.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não podemos ter uma mesma classe herdando de </a:t>
            </a:r>
            <a:r>
              <a:rPr lang="pt-BR" dirty="0">
                <a:solidFill>
                  <a:srgbClr val="0070C0"/>
                </a:solidFill>
              </a:rPr>
              <a:t>mais de uma </a:t>
            </a:r>
            <a:r>
              <a:rPr lang="pt-BR" dirty="0"/>
              <a:t>classe em uma única declaração.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43FAF0-A9D7-46AF-83F3-229BB5F7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0796-4204-737B-4AC4-8FB31F326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142" y="2872360"/>
            <a:ext cx="10033881" cy="2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01700" y="1867934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O Código abaixo não compila, pois estamos tentando, na mesma declaração fazer uma classe herdar de outras duas!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E96A60-80D1-487E-B83C-0339E29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Classes Abstratas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52A87-5486-7385-6BAC-708892D2F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785" y="2924340"/>
            <a:ext cx="9929063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71862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pensar no método </a:t>
            </a:r>
            <a:r>
              <a:rPr lang="pt-BR" dirty="0" err="1"/>
              <a:t>addCarrinhoDeCompras</a:t>
            </a:r>
            <a:r>
              <a:rPr lang="pt-BR" dirty="0"/>
              <a:t>() na superclasse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D6874B6-EFEC-4492-9BA4-D97F50EA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F0C12-C10F-D8D4-A9AF-B7E87E093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59" y="3301763"/>
            <a:ext cx="11080505" cy="17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Imagine que as subclasses resolvessem não implementar métodos específicos.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Nesse caso, cada subclasse utilizaria o comportamento da superclasse.</a:t>
            </a:r>
          </a:p>
          <a:p>
            <a:pPr>
              <a:buBlip>
                <a:blip r:embed="rId5"/>
              </a:buBlip>
            </a:pPr>
            <a:r>
              <a:rPr lang="pt-BR" dirty="0"/>
              <a:t>E se quiséssemos </a:t>
            </a:r>
            <a:r>
              <a:rPr lang="pt-BR" dirty="0">
                <a:solidFill>
                  <a:srgbClr val="0070C0"/>
                </a:solidFill>
              </a:rPr>
              <a:t>forçar</a:t>
            </a:r>
            <a:r>
              <a:rPr lang="pt-BR" dirty="0"/>
              <a:t> que cada subclasse sobrescreva o método </a:t>
            </a:r>
            <a:r>
              <a:rPr lang="pt-BR" dirty="0" err="1"/>
              <a:t>addCarrinhoDeCompras</a:t>
            </a:r>
            <a:r>
              <a:rPr lang="pt-BR" dirty="0"/>
              <a:t>()? Afim de </a:t>
            </a:r>
            <a:r>
              <a:rPr lang="pt-BR" dirty="0">
                <a:solidFill>
                  <a:srgbClr val="0070C0"/>
                </a:solidFill>
              </a:rPr>
              <a:t>garantir comportamento específico?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temos uma classe abstrata, podemos ter também um método abstrato. Isto é, não possui implementação na superclasse, e toda subclasse é obrigada a implementar.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deixar esse método abstrato, na classe abstrata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</p:spTree>
    <p:extLst>
      <p:ext uri="{BB962C8B-B14F-4D97-AF65-F5344CB8AC3E}">
        <p14:creationId xmlns:p14="http://schemas.microsoft.com/office/powerpoint/2010/main" val="381177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1082260" y="3429000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Remova a implementação: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BB8F9A-7727-4A5E-85BA-B21476DF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6C710-EAC9-F384-DFA0-09F7C79B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203" y="1566718"/>
            <a:ext cx="8461620" cy="1629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B6C973-BB18-8F09-3D28-EBFCD7D04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947" y="5446954"/>
            <a:ext cx="5174166" cy="6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classes abstratas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porque existem e quando utilizá-las</a:t>
            </a:r>
          </a:p>
          <a:p>
            <a:pPr>
              <a:buBlip>
                <a:blip r:embed="rId3"/>
              </a:buBlip>
            </a:pPr>
            <a:r>
              <a:rPr lang="pt-BR" dirty="0"/>
              <a:t>Utilizando métodos abstratos</a:t>
            </a:r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7078744" y="4001294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960230" y="1758931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Vamos na classe </a:t>
            </a:r>
            <a:r>
              <a:rPr lang="pt-BR" dirty="0" err="1"/>
              <a:t>BrownieNutella</a:t>
            </a:r>
            <a:r>
              <a:rPr lang="pt-BR" dirty="0"/>
              <a:t> remover o método </a:t>
            </a:r>
            <a:r>
              <a:rPr lang="pt-BR" dirty="0" err="1"/>
              <a:t>addCarrinhoDeCompras</a:t>
            </a:r>
            <a:r>
              <a:rPr lang="pt-BR" dirty="0"/>
              <a:t>()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que o código não irá compilar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B41E73-0828-41DC-9F09-503B9B8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EE361-E11F-96F2-B149-7E6D23EDB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584" y="3281652"/>
            <a:ext cx="7870831" cy="3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97503" y="5591107"/>
            <a:ext cx="10938972" cy="113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Se clicarmos em “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”, o </a:t>
            </a:r>
            <a:r>
              <a:rPr lang="pt-BR" dirty="0" err="1"/>
              <a:t>IntelliJ</a:t>
            </a:r>
            <a:r>
              <a:rPr lang="pt-BR" dirty="0"/>
              <a:t> já colocará o corpo desses métodos na classe </a:t>
            </a:r>
            <a:r>
              <a:rPr lang="pt-BR" dirty="0" err="1"/>
              <a:t>BrownieNutella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FB23498-6FAF-46DB-B440-7907FAD676DB}"/>
              </a:ext>
            </a:extLst>
          </p:cNvPr>
          <p:cNvSpPr txBox="1">
            <a:spLocks/>
          </p:cNvSpPr>
          <p:nvPr/>
        </p:nvSpPr>
        <p:spPr>
          <a:xfrm>
            <a:off x="960230" y="1090750"/>
            <a:ext cx="10271540" cy="55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a mensagem de erro gerada pelo </a:t>
            </a:r>
            <a:r>
              <a:rPr lang="pt-BR" dirty="0" err="1"/>
              <a:t>IntelliJ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B398F76-F6BE-4EC0-8DD2-039DC3A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66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E4DB9-B105-8B29-4D0E-97B1139FE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143" y="2608532"/>
            <a:ext cx="9795714" cy="13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D3EB293-9C83-4339-8D68-04FD863C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6C0B1-D11F-B4ED-6D0F-7AC0528B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196" y="1556341"/>
            <a:ext cx="7928004" cy="40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1386" y="1307237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/>
              <a:t>No diagrama UML, classes e métodos abstratos aparecem com a fonte itálica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UML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D4C54-E080-B16A-54A4-969E30BFE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547" y="2146071"/>
            <a:ext cx="4219410" cy="256585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64D686C-9C9B-419A-988C-846670157BDC}"/>
              </a:ext>
            </a:extLst>
          </p:cNvPr>
          <p:cNvSpPr/>
          <p:nvPr/>
        </p:nvSpPr>
        <p:spPr>
          <a:xfrm>
            <a:off x="5448685" y="2430873"/>
            <a:ext cx="1023135" cy="34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CEFBEC-2D62-451D-BD9B-96013D440EA7}"/>
              </a:ext>
            </a:extLst>
          </p:cNvPr>
          <p:cNvSpPr/>
          <p:nvPr/>
        </p:nvSpPr>
        <p:spPr>
          <a:xfrm>
            <a:off x="4134790" y="3846459"/>
            <a:ext cx="2967346" cy="577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15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Seguem outros exemplos que </a:t>
            </a:r>
            <a:r>
              <a:rPr lang="pt-BR" b="1" i="1" dirty="0"/>
              <a:t>pode</a:t>
            </a:r>
            <a:r>
              <a:rPr lang="pt-BR" dirty="0"/>
              <a:t> fazer sentido ser uma classe abstrata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Pessoa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Funcionário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Mamífero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Veículo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Animal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Bolo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Doce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...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Outros Exemplos</a:t>
            </a:r>
          </a:p>
        </p:txBody>
      </p:sp>
    </p:spTree>
    <p:extLst>
      <p:ext uri="{BB962C8B-B14F-4D97-AF65-F5344CB8AC3E}">
        <p14:creationId xmlns:p14="http://schemas.microsoft.com/office/powerpoint/2010/main" val="286493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classes Java para modelar o UML no próximo 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uma classe </a:t>
            </a:r>
            <a:r>
              <a:rPr lang="pt-BR" dirty="0" err="1"/>
              <a:t>Main</a:t>
            </a:r>
            <a:r>
              <a:rPr lang="pt-BR" dirty="0"/>
              <a:t>, com método </a:t>
            </a:r>
            <a:r>
              <a:rPr lang="pt-BR" dirty="0" err="1"/>
              <a:t>main</a:t>
            </a:r>
            <a:r>
              <a:rPr lang="pt-BR" dirty="0"/>
              <a:t>() para fazer o teste!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Cada classe que herda de </a:t>
            </a:r>
            <a:r>
              <a:rPr lang="pt-BR" dirty="0" err="1"/>
              <a:t>Mamifero</a:t>
            </a:r>
            <a:r>
              <a:rPr lang="pt-BR" dirty="0"/>
              <a:t>, deve implementar o seu método </a:t>
            </a:r>
            <a:r>
              <a:rPr lang="pt-BR" i="1" dirty="0" err="1"/>
              <a:t>emitirSon</a:t>
            </a:r>
            <a:r>
              <a:rPr lang="pt-BR" i="1" dirty="0"/>
              <a:t>()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Pode apenas imprimir mensagens.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Esse exercício está separado do exemplo apresentado nessa aula.</a:t>
            </a:r>
          </a:p>
          <a:p>
            <a:pPr>
              <a:buBlip>
                <a:blip r:embed="rId5"/>
              </a:buBlip>
            </a:pPr>
            <a:r>
              <a:rPr lang="pt-BR" dirty="0"/>
              <a:t> A classe </a:t>
            </a:r>
            <a:r>
              <a:rPr lang="pt-BR" dirty="0" err="1"/>
              <a:t>Mamifero</a:t>
            </a:r>
            <a:r>
              <a:rPr lang="pt-BR" dirty="0"/>
              <a:t> e o método </a:t>
            </a:r>
            <a:r>
              <a:rPr lang="pt-BR" i="1" dirty="0" err="1"/>
              <a:t>emitirSon</a:t>
            </a:r>
            <a:r>
              <a:rPr lang="pt-BR" dirty="0"/>
              <a:t>() são abstratos.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6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69A61-B3C3-D078-D76B-E7C14ADA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17" y="1646238"/>
            <a:ext cx="9797965" cy="44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84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/>
              <a:t> Capítulo 10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Classes Abstratas</a:t>
            </a:r>
            <a:r>
              <a:rPr lang="pt-BR" sz="3200"/>
              <a:t> 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Criamos </a:t>
            </a:r>
            <a:r>
              <a:rPr lang="pt-BR" dirty="0">
                <a:solidFill>
                  <a:srgbClr val="0070C0"/>
                </a:solidFill>
              </a:rPr>
              <a:t>uma superclasse chamada Brownie </a:t>
            </a:r>
            <a:r>
              <a:rPr lang="pt-BR" dirty="0"/>
              <a:t>e outras três subclasses, herdando dela.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Seria possível criarmos instâncias de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Sim, é possível! O código compila e executa sem erros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faz sentido termos instâncias de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que é diferente de termos </a:t>
            </a:r>
            <a:r>
              <a:rPr lang="pt-BR" b="1" dirty="0">
                <a:solidFill>
                  <a:srgbClr val="0070C0"/>
                </a:solidFill>
              </a:rPr>
              <a:t>referências</a:t>
            </a:r>
            <a:r>
              <a:rPr lang="pt-BR" b="1" i="1" dirty="0"/>
              <a:t> </a:t>
            </a:r>
            <a:r>
              <a:rPr lang="pt-BR" dirty="0"/>
              <a:t>do tipo Brownie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DD979-C2BF-1D94-6343-CDF15C1CB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22" y="1924270"/>
            <a:ext cx="10950389" cy="20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 código acima temos um exemplo de uma instância de </a:t>
            </a:r>
            <a:r>
              <a:rPr lang="pt-BR" dirty="0" err="1"/>
              <a:t>BrownieNutella</a:t>
            </a:r>
            <a:r>
              <a:rPr lang="pt-BR" dirty="0"/>
              <a:t> e de uma instância de </a:t>
            </a:r>
            <a:r>
              <a:rPr lang="pt-BR" dirty="0" err="1"/>
              <a:t>BrownieCafe</a:t>
            </a:r>
            <a:r>
              <a:rPr lang="pt-BR" dirty="0"/>
              <a:t> sendo armazenado como uma </a:t>
            </a:r>
            <a:r>
              <a:rPr lang="pt-BR" b="1" dirty="0">
                <a:solidFill>
                  <a:srgbClr val="0070C0"/>
                </a:solidFill>
              </a:rPr>
              <a:t>referência</a:t>
            </a:r>
            <a:r>
              <a:rPr lang="pt-BR" b="1" i="1" dirty="0"/>
              <a:t> </a:t>
            </a:r>
            <a:r>
              <a:rPr lang="pt-BR" dirty="0"/>
              <a:t>para Brownie!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30755-5838-E327-8D1A-85A9AB04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22" y="1924270"/>
            <a:ext cx="10950389" cy="20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pensamos em instâncias, pensamos em objetos </a:t>
            </a:r>
            <a:r>
              <a:rPr lang="pt-BR" dirty="0">
                <a:solidFill>
                  <a:srgbClr val="045ABD"/>
                </a:solidFill>
              </a:rPr>
              <a:t>concretos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Que realizam comportamentos!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falamos nos Brownies, nós imaginamos um </a:t>
            </a:r>
            <a:r>
              <a:rPr lang="pt-BR" dirty="0" err="1"/>
              <a:t>BrownieNutella</a:t>
            </a:r>
            <a:r>
              <a:rPr lang="pt-BR" dirty="0"/>
              <a:t>, um </a:t>
            </a:r>
            <a:r>
              <a:rPr lang="pt-BR" dirty="0" err="1"/>
              <a:t>BrownieCafe</a:t>
            </a:r>
            <a:r>
              <a:rPr lang="pt-BR" dirty="0"/>
              <a:t> e assim por diante.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“Brownie” parece algo </a:t>
            </a:r>
            <a:r>
              <a:rPr lang="pt-BR" b="1" dirty="0">
                <a:solidFill>
                  <a:srgbClr val="0070C0"/>
                </a:solidFill>
              </a:rPr>
              <a:t>abstrato</a:t>
            </a:r>
            <a:r>
              <a:rPr lang="pt-BR" dirty="0"/>
              <a:t> para termos uma instância desse tipo!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por que então criamos a classe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106176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Em primeiro lugar, </a:t>
            </a:r>
            <a:r>
              <a:rPr lang="pt-BR" dirty="0">
                <a:solidFill>
                  <a:srgbClr val="0070C0"/>
                </a:solidFill>
              </a:rPr>
              <a:t>para evitar repetir código!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Criamos classes como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todas elas </a:t>
            </a:r>
            <a:r>
              <a:rPr lang="pt-BR" b="1" dirty="0">
                <a:solidFill>
                  <a:srgbClr val="0070C0"/>
                </a:solidFill>
              </a:rPr>
              <a:t>herdando</a:t>
            </a:r>
            <a:r>
              <a:rPr lang="pt-BR" b="1" i="1" dirty="0"/>
              <a:t> </a:t>
            </a:r>
            <a:r>
              <a:rPr lang="pt-BR" dirty="0"/>
              <a:t>de Brownie e </a:t>
            </a:r>
            <a:r>
              <a:rPr lang="pt-BR" dirty="0">
                <a:solidFill>
                  <a:srgbClr val="0070C0"/>
                </a:solidFill>
              </a:rPr>
              <a:t>reusando sua estrutura </a:t>
            </a:r>
            <a:r>
              <a:rPr lang="pt-BR" dirty="0"/>
              <a:t>(membros e métodos). Com isso, </a:t>
            </a:r>
            <a:r>
              <a:rPr lang="pt-BR" dirty="0">
                <a:solidFill>
                  <a:srgbClr val="0070C0"/>
                </a:solidFill>
              </a:rPr>
              <a:t>economizamos bastante código</a:t>
            </a:r>
            <a:r>
              <a:rPr lang="pt-BR" dirty="0"/>
              <a:t>. Observe essas classes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B9C92-CACA-2A4B-161A-7D06A62A1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10" y="3951804"/>
            <a:ext cx="6032691" cy="1884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BE268-33E0-951E-834C-A5B1C8C90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793" y="3474182"/>
            <a:ext cx="5279069" cy="28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podemos também criar </a:t>
            </a:r>
            <a:r>
              <a:rPr lang="pt-BR" dirty="0">
                <a:solidFill>
                  <a:srgbClr val="0070C0"/>
                </a:solidFill>
              </a:rPr>
              <a:t>novos tipos de Brownies</a:t>
            </a:r>
            <a:r>
              <a:rPr lang="pt-BR" dirty="0"/>
              <a:t>, como </a:t>
            </a:r>
            <a:r>
              <a:rPr lang="pt-BR" dirty="0" err="1"/>
              <a:t>BrownieDoceDeLeite</a:t>
            </a:r>
            <a:r>
              <a:rPr lang="pt-BR" dirty="0"/>
              <a:t>, </a:t>
            </a:r>
            <a:r>
              <a:rPr lang="pt-BR" dirty="0" err="1"/>
              <a:t>BrownieDeBacon</a:t>
            </a:r>
            <a:r>
              <a:rPr lang="pt-BR" dirty="0"/>
              <a:t> e etc. Herdando da classe Brownie. </a:t>
            </a:r>
            <a:r>
              <a:rPr lang="pt-BR" dirty="0">
                <a:solidFill>
                  <a:srgbClr val="0070C0"/>
                </a:solidFill>
              </a:rPr>
              <a:t>Isso favorece a evolução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do nosso software.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com </a:t>
            </a:r>
            <a:r>
              <a:rPr lang="pt-BR" dirty="0">
                <a:solidFill>
                  <a:srgbClr val="0070C0"/>
                </a:solidFill>
              </a:rPr>
              <a:t>herança</a:t>
            </a:r>
            <a:r>
              <a:rPr lang="pt-BR" dirty="0"/>
              <a:t>, podemos utilizar o poder do </a:t>
            </a:r>
            <a:r>
              <a:rPr lang="pt-BR" dirty="0">
                <a:solidFill>
                  <a:srgbClr val="0070C0"/>
                </a:solidFill>
              </a:rPr>
              <a:t>polimorfismo</a:t>
            </a:r>
            <a:r>
              <a:rPr lang="pt-BR" dirty="0"/>
              <a:t>. Criamos </a:t>
            </a:r>
            <a:r>
              <a:rPr lang="pt-BR" dirty="0">
                <a:solidFill>
                  <a:srgbClr val="0070C0"/>
                </a:solidFill>
              </a:rPr>
              <a:t>métodos genéricos </a:t>
            </a:r>
            <a:r>
              <a:rPr lang="pt-BR" dirty="0"/>
              <a:t>que sabem apenas lidar com a superclasse e os métodos nela presentes.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1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4627052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que o método </a:t>
            </a:r>
            <a:r>
              <a:rPr lang="pt-BR" b="1" i="1" dirty="0" err="1">
                <a:solidFill>
                  <a:srgbClr val="0070C0"/>
                </a:solidFill>
              </a:rPr>
              <a:t>comprarBrownies</a:t>
            </a:r>
            <a:r>
              <a:rPr lang="pt-BR" b="1" i="1" dirty="0">
                <a:solidFill>
                  <a:srgbClr val="0070C0"/>
                </a:solidFill>
              </a:rPr>
              <a:t>(Brownie </a:t>
            </a:r>
            <a:r>
              <a:rPr lang="pt-BR" b="1" i="1" dirty="0" err="1">
                <a:solidFill>
                  <a:srgbClr val="0070C0"/>
                </a:solidFill>
              </a:rPr>
              <a:t>brownie</a:t>
            </a:r>
            <a:r>
              <a:rPr lang="pt-BR" b="1" i="1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recebe instâncias </a:t>
            </a:r>
            <a:r>
              <a:rPr lang="pt-BR" dirty="0">
                <a:solidFill>
                  <a:srgbClr val="0070C0"/>
                </a:solidFill>
              </a:rPr>
              <a:t>referenciadas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dirty="0">
                <a:solidFill>
                  <a:srgbClr val="0070C0"/>
                </a:solidFill>
              </a:rPr>
              <a:t>do tipo </a:t>
            </a:r>
            <a:r>
              <a:rPr lang="pt-BR" dirty="0"/>
              <a:t>Brownie. Ele não precisa conhecer nenhuma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b="1" i="1" dirty="0"/>
              <a:t> </a:t>
            </a:r>
            <a:r>
              <a:rPr lang="pt-BR" dirty="0"/>
              <a:t>de Brownie. Isso também favorece a </a:t>
            </a:r>
            <a:r>
              <a:rPr lang="pt-BR" dirty="0">
                <a:solidFill>
                  <a:srgbClr val="0070C0"/>
                </a:solidFill>
              </a:rPr>
              <a:t>evolução</a:t>
            </a:r>
            <a:r>
              <a:rPr lang="pt-BR" b="1" i="1" dirty="0"/>
              <a:t> </a:t>
            </a:r>
            <a:r>
              <a:rPr lang="pt-BR" dirty="0"/>
              <a:t>do software.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4EE58-FAF6-1A76-AA7F-ABB3D5104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890" y="94827"/>
            <a:ext cx="7968219" cy="45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A315F8-03E7-4BD1-AFEA-6B05B9A1DC70}"/>
</file>

<file path=customXml/itemProps2.xml><?xml version="1.0" encoding="utf-8"?>
<ds:datastoreItem xmlns:ds="http://schemas.openxmlformats.org/officeDocument/2006/customXml" ds:itemID="{75DA2308-2C8A-43E5-A2AA-A4EC641B04BE}"/>
</file>

<file path=customXml/itemProps3.xml><?xml version="1.0" encoding="utf-8"?>
<ds:datastoreItem xmlns:ds="http://schemas.openxmlformats.org/officeDocument/2006/customXml" ds:itemID="{14208BF3-FFFA-4F0B-BCE8-A69C76B4EADF}"/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904</Words>
  <Application>Microsoft Office PowerPoint</Application>
  <PresentationFormat>Widescreen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C206/C125 – Programação Orientada a Objetos com Java   Classe Abstrata</vt:lpstr>
      <vt:lpstr>Objetivos</vt:lpstr>
      <vt:lpstr>Modelando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Abstratas</vt:lpstr>
      <vt:lpstr>PowerPoint Presentation</vt:lpstr>
      <vt:lpstr>Classes Abstratas</vt:lpstr>
      <vt:lpstr>Classes Abstratas</vt:lpstr>
      <vt:lpstr>Classes Abstratas</vt:lpstr>
      <vt:lpstr>Classes Abstratas</vt:lpstr>
      <vt:lpstr>Classes Abstratas</vt:lpstr>
      <vt:lpstr>Método Abstrato</vt:lpstr>
      <vt:lpstr>Método Abstrato</vt:lpstr>
      <vt:lpstr>Método Abstrato</vt:lpstr>
      <vt:lpstr>Método Abstrato</vt:lpstr>
      <vt:lpstr>Método Abstrato</vt:lpstr>
      <vt:lpstr>Método Abstrato</vt:lpstr>
      <vt:lpstr>UML</vt:lpstr>
      <vt:lpstr>Outros Exemplos</vt:lpstr>
      <vt:lpstr>Exercício</vt:lpstr>
      <vt:lpstr>Exercício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25</cp:revision>
  <cp:lastPrinted>2020-04-06T00:43:59Z</cp:lastPrinted>
  <dcterms:created xsi:type="dcterms:W3CDTF">2020-01-25T18:01:00Z</dcterms:created>
  <dcterms:modified xsi:type="dcterms:W3CDTF">2022-09-09T22:31:49Z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