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89" r:id="rId4"/>
    <p:sldId id="388" r:id="rId5"/>
    <p:sldId id="483" r:id="rId6"/>
    <p:sldId id="478" r:id="rId7"/>
    <p:sldId id="479" r:id="rId8"/>
    <p:sldId id="475" r:id="rId9"/>
    <p:sldId id="482" r:id="rId10"/>
    <p:sldId id="480" r:id="rId11"/>
    <p:sldId id="484" r:id="rId12"/>
    <p:sldId id="418" r:id="rId13"/>
    <p:sldId id="30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3" autoAdjust="0"/>
    <p:restoredTop sz="83981" autoAdjust="0"/>
  </p:normalViewPr>
  <p:slideViewPr>
    <p:cSldViewPr snapToGrid="0">
      <p:cViewPr varScale="1">
        <p:scale>
          <a:sx n="96" d="100"/>
          <a:sy n="9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02D40484-6A19-423F-BBC8-C6AA067904D7}"/>
    <pc:docChg chg="mod modSld modMainMaster">
      <pc:chgData name="Phyllipe Lima" userId="afbdb2a7827722fd" providerId="Windows Live" clId="Web-{02D40484-6A19-423F-BBC8-C6AA067904D7}" dt="2021-09-26T16:22:08.267" v="9"/>
      <pc:docMkLst>
        <pc:docMk/>
      </pc:docMkLst>
      <pc:sldChg chg="modSp">
        <pc:chgData name="Phyllipe Lima" userId="afbdb2a7827722fd" providerId="Windows Live" clId="Web-{02D40484-6A19-423F-BBC8-C6AA067904D7}" dt="2021-09-26T16:21:29.204" v="2" actId="20577"/>
        <pc:sldMkLst>
          <pc:docMk/>
          <pc:sldMk cId="1975627203" sldId="257"/>
        </pc:sldMkLst>
        <pc:spChg chg="mod">
          <ac:chgData name="Phyllipe Lima" userId="afbdb2a7827722fd" providerId="Windows Live" clId="Web-{02D40484-6A19-423F-BBC8-C6AA067904D7}" dt="2021-09-26T16:21:29.204" v="2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5.345" v="8"/>
        <pc:sldMkLst>
          <pc:docMk/>
          <pc:sldMk cId="1708451728" sldId="259"/>
        </pc:sldMkLst>
        <pc:spChg chg="del">
          <ac:chgData name="Phyllipe Lima" userId="afbdb2a7827722fd" providerId="Windows Live" clId="Web-{02D40484-6A19-423F-BBC8-C6AA067904D7}" dt="2021-09-26T16:22:05.34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92216109" sldId="30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92216109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71346874" sldId="41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46036793" sldId="41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87221321" sldId="42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500104174" sldId="42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14910676" sldId="42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03153938" sldId="45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03153938" sldId="450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02D40484-6A19-423F-BBC8-C6AA067904D7}" dt="2021-09-26T16:21:43.751" v="5" actId="20577"/>
        <pc:sldMkLst>
          <pc:docMk/>
          <pc:sldMk cId="4186090559" sldId="453"/>
        </pc:sldMkLst>
        <pc:spChg chg="mod">
          <ac:chgData name="Phyllipe Lima" userId="afbdb2a7827722fd" providerId="Windows Live" clId="Web-{02D40484-6A19-423F-BBC8-C6AA067904D7}" dt="2021-09-26T16:21:43.751" v="5" actId="20577"/>
          <ac:spMkLst>
            <pc:docMk/>
            <pc:sldMk cId="4186090559" sldId="4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02462808" sldId="45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02462808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82351026" sldId="45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82351026" sldId="45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59349444" sldId="45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59349444" sldId="4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65366540" sldId="45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65366540" sldId="4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530969426" sldId="46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530969426" sldId="4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026945033" sldId="46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026945033" sldId="4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93935000" sldId="46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93935000" sldId="4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76482170" sldId="46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76482170" sldId="4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76922335" sldId="46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76922335" sldId="4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59237010" sldId="46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59237010" sldId="4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67743231" sldId="46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67743231" sldId="4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91257049" sldId="46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91257049" sldId="4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09133648" sldId="47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09133648" sldId="47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39653896" sldId="47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39653896" sldId="4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94278293" sldId="47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94278293" sldId="4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06728145" sldId="47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06728145" sldId="4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621324431" sldId="47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621324431" sldId="4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035084430" sldId="47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035084430" sldId="4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4359922" sldId="47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4359922" sldId="4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540509760" sldId="47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540509760" sldId="4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47201734" sldId="47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47201734" sldId="4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53435793" sldId="47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53435793" sldId="47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42039806" sldId="48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42039806" sldId="48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48083640" sldId="48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48083640" sldId="4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093535583" sldId="48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093535583" sldId="482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02D40484-6A19-423F-BBC8-C6AA067904D7}" dt="2021-09-26T16:22:08.267" v="9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Windows Live" clId="Web-{F3377CF9-3F82-44AC-95D4-490C251171E4}"/>
    <pc:docChg chg="modSld">
      <pc:chgData name="Phyllipe Lima" userId="afbdb2a7827722fd" providerId="Windows Live" clId="Web-{F3377CF9-3F82-44AC-95D4-490C251171E4}" dt="2021-04-30T23:23:34.915" v="12" actId="1076"/>
      <pc:docMkLst>
        <pc:docMk/>
      </pc:docMkLst>
      <pc:sldChg chg="modSp">
        <pc:chgData name="Phyllipe Lima" userId="afbdb2a7827722fd" providerId="Windows Live" clId="Web-{F3377CF9-3F82-44AC-95D4-490C251171E4}" dt="2021-04-30T22:47:35.198" v="4" actId="1076"/>
        <pc:sldMkLst>
          <pc:docMk/>
          <pc:sldMk cId="3026945033" sldId="461"/>
        </pc:sldMkLst>
        <pc:picChg chg="mod">
          <ac:chgData name="Phyllipe Lima" userId="afbdb2a7827722fd" providerId="Windows Live" clId="Web-{F3377CF9-3F82-44AC-95D4-490C251171E4}" dt="2021-04-30T22:47:35.198" v="4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">
        <pc:chgData name="Phyllipe Lima" userId="afbdb2a7827722fd" providerId="Windows Live" clId="Web-{F3377CF9-3F82-44AC-95D4-490C251171E4}" dt="2021-04-30T23:23:34.915" v="12" actId="1076"/>
        <pc:sldMkLst>
          <pc:docMk/>
          <pc:sldMk cId="3148083640" sldId="481"/>
        </pc:sldMkLst>
        <pc:picChg chg="mod">
          <ac:chgData name="Phyllipe Lima" userId="afbdb2a7827722fd" providerId="Windows Live" clId="Web-{F3377CF9-3F82-44AC-95D4-490C251171E4}" dt="2021-04-30T23:23:34.915" v="12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AF387B0B-9313-40B3-9F29-A1A75BA6C121}"/>
    <pc:docChg chg="addSld modSld">
      <pc:chgData name="Phyllipe Lima" userId="afbdb2a7827722fd" providerId="LiveId" clId="{AF387B0B-9313-40B3-9F29-A1A75BA6C121}" dt="2020-04-05T22:56:56.027" v="25" actId="20577"/>
      <pc:docMkLst>
        <pc:docMk/>
      </pc:docMkLst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</pc:docChg>
  </pc:docChgLst>
  <pc:docChgLst>
    <pc:chgData name="Phyllipe Lima" userId="afbdb2a7827722fd" providerId="LiveId" clId="{934E2BC2-7E74-B245-999C-0C8F37983FDB}"/>
    <pc:docChg chg="modSld">
      <pc:chgData name="Phyllipe Lima" userId="afbdb2a7827722fd" providerId="LiveId" clId="{934E2BC2-7E74-B245-999C-0C8F37983FDB}" dt="2020-10-16T12:04:41.778" v="2" actId="20577"/>
      <pc:docMkLst>
        <pc:docMk/>
      </pc:docMkLst>
      <pc:sldChg chg="modSp mod">
        <pc:chgData name="Phyllipe Lima" userId="afbdb2a7827722fd" providerId="LiveId" clId="{934E2BC2-7E74-B245-999C-0C8F37983FDB}" dt="2020-10-16T12:04:41.778" v="2" actId="20577"/>
        <pc:sldMkLst>
          <pc:docMk/>
          <pc:sldMk cId="540509760" sldId="477"/>
        </pc:sldMkLst>
        <pc:spChg chg="mod">
          <ac:chgData name="Phyllipe Lima" userId="afbdb2a7827722fd" providerId="LiveId" clId="{934E2BC2-7E74-B245-999C-0C8F37983FDB}" dt="2020-10-16T12:04:41.778" v="2" actId="20577"/>
          <ac:spMkLst>
            <pc:docMk/>
            <pc:sldMk cId="540509760" sldId="477"/>
            <ac:spMk id="10" creationId="{0025EA58-FC97-4A70-A2EA-CC698A9A02BB}"/>
          </ac:spMkLst>
        </pc:spChg>
      </pc:sldChg>
    </pc:docChg>
  </pc:docChgLst>
  <pc:docChgLst>
    <pc:chgData name="Chris Lima" userId="b5ea056ce2397b48" providerId="LiveId" clId="{5C96537E-076B-4B9A-A017-A7AAABC8A770}"/>
    <pc:docChg chg="undo custSel addSld delSld modSld">
      <pc:chgData name="Chris Lima" userId="b5ea056ce2397b48" providerId="LiveId" clId="{5C96537E-076B-4B9A-A017-A7AAABC8A770}" dt="2022-04-29T16:10:53.721" v="948" actId="478"/>
      <pc:docMkLst>
        <pc:docMk/>
      </pc:docMkLst>
      <pc:sldChg chg="modSp mod">
        <pc:chgData name="Chris Lima" userId="b5ea056ce2397b48" providerId="LiveId" clId="{5C96537E-076B-4B9A-A017-A7AAABC8A770}" dt="2022-04-29T14:08:30.376" v="5" actId="20577"/>
        <pc:sldMkLst>
          <pc:docMk/>
          <pc:sldMk cId="1975627203" sldId="257"/>
        </pc:sldMkLst>
        <pc:spChg chg="mod">
          <ac:chgData name="Chris Lima" userId="b5ea056ce2397b48" providerId="LiveId" clId="{5C96537E-076B-4B9A-A017-A7AAABC8A770}" dt="2022-04-29T14:08:30.376" v="5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5C96537E-076B-4B9A-A017-A7AAABC8A770}" dt="2022-04-29T14:08:42.262" v="16" actId="1076"/>
        <pc:sldMkLst>
          <pc:docMk/>
          <pc:sldMk cId="1708451728" sldId="259"/>
        </pc:sldMkLst>
        <pc:spChg chg="mod">
          <ac:chgData name="Chris Lima" userId="b5ea056ce2397b48" providerId="LiveId" clId="{5C96537E-076B-4B9A-A017-A7AAABC8A770}" dt="2022-04-29T14:08:38.177" v="14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5C96537E-076B-4B9A-A017-A7AAABC8A770}" dt="2022-04-29T14:08:42.262" v="16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modAnim">
        <pc:chgData name="Chris Lima" userId="b5ea056ce2397b48" providerId="LiveId" clId="{5C96537E-076B-4B9A-A017-A7AAABC8A770}" dt="2022-04-29T15:55:57.759" v="801" actId="20577"/>
        <pc:sldMkLst>
          <pc:docMk/>
          <pc:sldMk cId="3142582776" sldId="389"/>
        </pc:sldMkLst>
        <pc:spChg chg="mod">
          <ac:chgData name="Chris Lima" userId="b5ea056ce2397b48" providerId="LiveId" clId="{5C96537E-076B-4B9A-A017-A7AAABC8A770}" dt="2022-04-29T15:55:54.052" v="800" actId="20577"/>
          <ac:spMkLst>
            <pc:docMk/>
            <pc:sldMk cId="3142582776" sldId="389"/>
            <ac:spMk id="3" creationId="{00000000-0000-0000-0000-000000000000}"/>
          </ac:spMkLst>
        </pc:spChg>
      </pc:sldChg>
      <pc:sldChg chg="del">
        <pc:chgData name="Chris Lima" userId="b5ea056ce2397b48" providerId="LiveId" clId="{5C96537E-076B-4B9A-A017-A7AAABC8A770}" dt="2022-04-29T14:11:32.380" v="31" actId="47"/>
        <pc:sldMkLst>
          <pc:docMk/>
          <pc:sldMk cId="3446036793" sldId="419"/>
        </pc:sldMkLst>
      </pc:sldChg>
      <pc:sldChg chg="del">
        <pc:chgData name="Chris Lima" userId="b5ea056ce2397b48" providerId="LiveId" clId="{5C96537E-076B-4B9A-A017-A7AAABC8A770}" dt="2022-04-29T14:09:42.388" v="17" actId="47"/>
        <pc:sldMkLst>
          <pc:docMk/>
          <pc:sldMk cId="387221321" sldId="420"/>
        </pc:sldMkLst>
      </pc:sldChg>
      <pc:sldChg chg="del">
        <pc:chgData name="Chris Lima" userId="b5ea056ce2397b48" providerId="LiveId" clId="{5C96537E-076B-4B9A-A017-A7AAABC8A770}" dt="2022-04-29T14:47:48.497" v="93" actId="47"/>
        <pc:sldMkLst>
          <pc:docMk/>
          <pc:sldMk cId="2500104174" sldId="427"/>
        </pc:sldMkLst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14910676" sldId="428"/>
        </pc:sldMkLst>
        <pc:spChg chg="mod">
          <ac:chgData name="Chris Lima" userId="b5ea056ce2397b48" providerId="LiveId" clId="{5C96537E-076B-4B9A-A017-A7AAABC8A770}" dt="2022-04-29T14:11:04.168" v="2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4:21.643" v="91" actId="27636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3:48.633" v="88" actId="20577"/>
          <ac:spMkLst>
            <pc:docMk/>
            <pc:sldMk cId="214910676" sldId="428"/>
            <ac:spMk id="11" creationId="{8A1A30E2-4222-41F8-B6C8-006CF4CADB39}"/>
          </ac:spMkLst>
        </pc:spChg>
        <pc:picChg chg="del">
          <ac:chgData name="Chris Lima" userId="b5ea056ce2397b48" providerId="LiveId" clId="{5C96537E-076B-4B9A-A017-A7AAABC8A770}" dt="2022-04-29T14:11:05.715" v="27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03153938" sldId="450"/>
        </pc:sldMkLst>
      </pc:sldChg>
      <pc:sldChg chg="delSp modSp del mod modAnim">
        <pc:chgData name="Chris Lima" userId="b5ea056ce2397b48" providerId="LiveId" clId="{5C96537E-076B-4B9A-A017-A7AAABC8A770}" dt="2022-04-29T14:47:46.635" v="92" actId="47"/>
        <pc:sldMkLst>
          <pc:docMk/>
          <pc:sldMk cId="2202462808" sldId="455"/>
        </pc:sldMkLst>
        <pc:spChg chg="mod">
          <ac:chgData name="Chris Lima" userId="b5ea056ce2397b48" providerId="LiveId" clId="{5C96537E-076B-4B9A-A017-A7AAABC8A770}" dt="2022-04-29T14:11:43.139" v="36" actId="113"/>
          <ac:spMkLst>
            <pc:docMk/>
            <pc:sldMk cId="2202462808" sldId="455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11:37.499" v="32" actId="6549"/>
          <ac:spMkLst>
            <pc:docMk/>
            <pc:sldMk cId="2202462808" sldId="455"/>
            <ac:spMk id="12" creationId="{636EB256-D0BF-4ACC-8E9A-DE66D3365B17}"/>
          </ac:spMkLst>
        </pc:spChg>
        <pc:picChg chg="del">
          <ac:chgData name="Chris Lima" userId="b5ea056ce2397b48" providerId="LiveId" clId="{5C96537E-076B-4B9A-A017-A7AAABC8A770}" dt="2022-04-29T14:11:38.781" v="33" actId="478"/>
          <ac:picMkLst>
            <pc:docMk/>
            <pc:sldMk cId="2202462808" sldId="455"/>
            <ac:picMk id="10" creationId="{F6E8293A-86D5-4722-BB37-2ABB618E3282}"/>
          </ac:picMkLst>
        </pc:picChg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482351026" sldId="457"/>
        </pc:sldMkLst>
        <pc:spChg chg="mod">
          <ac:chgData name="Chris Lima" userId="b5ea056ce2397b48" providerId="LiveId" clId="{5C96537E-076B-4B9A-A017-A7AAABC8A770}" dt="2022-04-29T14:51:33.369" v="270" actId="20577"/>
          <ac:spMkLst>
            <pc:docMk/>
            <pc:sldMk cId="3482351026" sldId="457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2.921" v="310" actId="313"/>
          <ac:spMkLst>
            <pc:docMk/>
            <pc:sldMk cId="3482351026" sldId="457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47:52.381" v="94" actId="478"/>
          <ac:picMkLst>
            <pc:docMk/>
            <pc:sldMk cId="3482351026" sldId="457"/>
            <ac:picMk id="16" creationId="{A2358937-0572-44A2-A13E-44C301E23616}"/>
          </ac:picMkLst>
        </pc:picChg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359349444" sldId="458"/>
        </pc:sldMkLst>
        <pc:spChg chg="mod">
          <ac:chgData name="Chris Lima" userId="b5ea056ce2397b48" providerId="LiveId" clId="{5C96537E-076B-4B9A-A017-A7AAABC8A770}" dt="2022-04-29T14:52:25.486" v="307" actId="20577"/>
          <ac:spMkLst>
            <pc:docMk/>
            <pc:sldMk cId="2359349444" sldId="458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5.731" v="311"/>
          <ac:spMkLst>
            <pc:docMk/>
            <pc:sldMk cId="2359349444" sldId="458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1:54.671" v="271" actId="478"/>
          <ac:picMkLst>
            <pc:docMk/>
            <pc:sldMk cId="2359349444" sldId="458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4:52:45.439" v="308" actId="47"/>
        <pc:sldMkLst>
          <pc:docMk/>
          <pc:sldMk cId="2965366540" sldId="459"/>
        </pc:sldMkLst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530969426" sldId="460"/>
        </pc:sldMkLst>
        <pc:spChg chg="mod">
          <ac:chgData name="Chris Lima" userId="b5ea056ce2397b48" providerId="LiveId" clId="{5C96537E-076B-4B9A-A017-A7AAABC8A770}" dt="2022-04-29T14:55:05.923" v="367"/>
          <ac:spMkLst>
            <pc:docMk/>
            <pc:sldMk cId="3530969426" sldId="46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8.065" v="312"/>
          <ac:spMkLst>
            <pc:docMk/>
            <pc:sldMk cId="3530969426" sldId="460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2:47.611" v="309" actId="478"/>
          <ac:picMkLst>
            <pc:docMk/>
            <pc:sldMk cId="3530969426" sldId="460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026945033" sldId="46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93935000" sldId="46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76482170" sldId="464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76922335" sldId="466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759237010" sldId="467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367743231" sldId="468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1491257049" sldId="469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09133648" sldId="470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39653896" sldId="47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94278293" sldId="472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106728145" sldId="47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621324431" sldId="474"/>
        </pc:sldMkLst>
      </pc:sldChg>
      <pc:sldChg chg="delSp modSp modAnim">
        <pc:chgData name="Chris Lima" userId="b5ea056ce2397b48" providerId="LiveId" clId="{5C96537E-076B-4B9A-A017-A7AAABC8A770}" dt="2022-04-29T16:02:41.872" v="816" actId="20577"/>
        <pc:sldMkLst>
          <pc:docMk/>
          <pc:sldMk cId="2035084430" sldId="475"/>
        </pc:sldMkLst>
        <pc:spChg chg="mod">
          <ac:chgData name="Chris Lima" userId="b5ea056ce2397b48" providerId="LiveId" clId="{5C96537E-076B-4B9A-A017-A7AAABC8A770}" dt="2022-04-29T16:02:41.872" v="816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7:28.575" v="760" actId="478"/>
          <ac:picMkLst>
            <pc:docMk/>
            <pc:sldMk cId="2035084430" sldId="475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4359922" sldId="476"/>
        </pc:sldMkLst>
      </pc:sldChg>
      <pc:sldChg chg="del">
        <pc:chgData name="Chris Lima" userId="b5ea056ce2397b48" providerId="LiveId" clId="{5C96537E-076B-4B9A-A017-A7AAABC8A770}" dt="2022-04-29T15:24:04.881" v="658" actId="47"/>
        <pc:sldMkLst>
          <pc:docMk/>
          <pc:sldMk cId="540509760" sldId="477"/>
        </pc:sldMkLst>
      </pc:sldChg>
      <pc:sldChg chg="delSp modSp mod">
        <pc:chgData name="Chris Lima" userId="b5ea056ce2397b48" providerId="LiveId" clId="{5C96537E-076B-4B9A-A017-A7AAABC8A770}" dt="2022-04-29T16:02:18.989" v="813" actId="20577"/>
        <pc:sldMkLst>
          <pc:docMk/>
          <pc:sldMk cId="1747201734" sldId="478"/>
        </pc:sldMkLst>
        <pc:spChg chg="mod">
          <ac:chgData name="Chris Lima" userId="b5ea056ce2397b48" providerId="LiveId" clId="{5C96537E-076B-4B9A-A017-A7AAABC8A770}" dt="2022-04-29T16:02:18.989" v="813" actId="20577"/>
          <ac:spMkLst>
            <pc:docMk/>
            <pc:sldMk cId="1747201734" sldId="478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4:11.838" v="660" actId="478"/>
          <ac:picMkLst>
            <pc:docMk/>
            <pc:sldMk cId="1747201734" sldId="47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5:27:22.564" v="759" actId="20577"/>
        <pc:sldMkLst>
          <pc:docMk/>
          <pc:sldMk cId="2253435793" sldId="479"/>
        </pc:sldMkLst>
        <pc:spChg chg="add del">
          <ac:chgData name="Chris Lima" userId="b5ea056ce2397b48" providerId="LiveId" clId="{5C96537E-076B-4B9A-A017-A7AAABC8A770}" dt="2022-04-29T15:26:01.707" v="686"/>
          <ac:spMkLst>
            <pc:docMk/>
            <pc:sldMk cId="2253435793" sldId="479"/>
            <ac:spMk id="2" creationId="{F76D32C4-F8CA-C9C4-A642-BBC60EE71C1E}"/>
          </ac:spMkLst>
        </pc:spChg>
        <pc:spChg chg="add del">
          <ac:chgData name="Chris Lima" userId="b5ea056ce2397b48" providerId="LiveId" clId="{5C96537E-076B-4B9A-A017-A7AAABC8A770}" dt="2022-04-29T15:27:19.513" v="750"/>
          <ac:spMkLst>
            <pc:docMk/>
            <pc:sldMk cId="2253435793" sldId="479"/>
            <ac:spMk id="3" creationId="{E7C45683-682D-2CC7-7B3E-392CA46AF335}"/>
          </ac:spMkLst>
        </pc:spChg>
        <pc:spChg chg="mod">
          <ac:chgData name="Chris Lima" userId="b5ea056ce2397b48" providerId="LiveId" clId="{5C96537E-076B-4B9A-A017-A7AAABC8A770}" dt="2022-04-29T15:27:22.564" v="759" actId="20577"/>
          <ac:spMkLst>
            <pc:docMk/>
            <pc:sldMk cId="2253435793" sldId="479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5:48.187" v="684" actId="478"/>
          <ac:picMkLst>
            <pc:docMk/>
            <pc:sldMk cId="2253435793" sldId="47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6:10:52.040" v="947" actId="478"/>
        <pc:sldMkLst>
          <pc:docMk/>
          <pc:sldMk cId="1442039806" sldId="480"/>
        </pc:sldMkLst>
        <pc:spChg chg="mod">
          <ac:chgData name="Chris Lima" userId="b5ea056ce2397b48" providerId="LiveId" clId="{5C96537E-076B-4B9A-A017-A7AAABC8A770}" dt="2022-04-29T16:10:43.919" v="944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6:10:49.351" v="946" actId="6549"/>
          <ac:spMkLst>
            <pc:docMk/>
            <pc:sldMk cId="1442039806" sldId="480"/>
            <ac:spMk id="11" creationId="{C2C91EF0-77E9-453E-BC06-6319E104BC28}"/>
          </ac:spMkLst>
        </pc:spChg>
        <pc:picChg chg="add mod">
          <ac:chgData name="Chris Lima" userId="b5ea056ce2397b48" providerId="LiveId" clId="{5C96537E-076B-4B9A-A017-A7AAABC8A770}" dt="2022-04-29T16:03:13.233" v="819" actId="1076"/>
          <ac:picMkLst>
            <pc:docMk/>
            <pc:sldMk cId="1442039806" sldId="480"/>
            <ac:picMk id="3" creationId="{8EAA3E59-2ABB-8388-1BD3-921434C5136C}"/>
          </ac:picMkLst>
        </pc:picChg>
        <pc:picChg chg="del">
          <ac:chgData name="Chris Lima" userId="b5ea056ce2397b48" providerId="LiveId" clId="{5C96537E-076B-4B9A-A017-A7AAABC8A770}" dt="2022-04-29T16:10:52.040" v="947" actId="478"/>
          <ac:picMkLst>
            <pc:docMk/>
            <pc:sldMk cId="1442039806" sldId="480"/>
            <ac:picMk id="16" creationId="{A2358937-0572-44A2-A13E-44C301E23616}"/>
          </ac:picMkLst>
        </pc:picChg>
      </pc:sldChg>
      <pc:sldChg chg="delSp del">
        <pc:chgData name="Chris Lima" userId="b5ea056ce2397b48" providerId="LiveId" clId="{5C96537E-076B-4B9A-A017-A7AAABC8A770}" dt="2022-04-29T15:36:22.936" v="772" actId="47"/>
        <pc:sldMkLst>
          <pc:docMk/>
          <pc:sldMk cId="3148083640" sldId="481"/>
        </pc:sldMkLst>
        <pc:picChg chg="del">
          <ac:chgData name="Chris Lima" userId="b5ea056ce2397b48" providerId="LiveId" clId="{5C96537E-076B-4B9A-A017-A7AAABC8A770}" dt="2022-04-29T15:33:51.465" v="771" actId="478"/>
          <ac:picMkLst>
            <pc:docMk/>
            <pc:sldMk cId="3148083640" sldId="481"/>
            <ac:picMk id="16" creationId="{A2358937-0572-44A2-A13E-44C301E23616}"/>
          </ac:picMkLst>
        </pc:picChg>
      </pc:sldChg>
      <pc:sldChg chg="delSp">
        <pc:chgData name="Chris Lima" userId="b5ea056ce2397b48" providerId="LiveId" clId="{5C96537E-076B-4B9A-A017-A7AAABC8A770}" dt="2022-04-29T16:10:53.721" v="948" actId="478"/>
        <pc:sldMkLst>
          <pc:docMk/>
          <pc:sldMk cId="1093535583" sldId="482"/>
        </pc:sldMkLst>
        <pc:picChg chg="del">
          <ac:chgData name="Chris Lima" userId="b5ea056ce2397b48" providerId="LiveId" clId="{5C96537E-076B-4B9A-A017-A7AAABC8A770}" dt="2022-04-29T16:10:53.721" v="948" actId="478"/>
          <ac:picMkLst>
            <pc:docMk/>
            <pc:sldMk cId="1093535583" sldId="482"/>
            <ac:picMk id="16" creationId="{A2358937-0572-44A2-A13E-44C301E23616}"/>
          </ac:picMkLst>
        </pc:picChg>
      </pc:sldChg>
      <pc:sldChg chg="modSp add mod modAnim">
        <pc:chgData name="Chris Lima" userId="b5ea056ce2397b48" providerId="LiveId" clId="{5C96537E-076B-4B9A-A017-A7AAABC8A770}" dt="2022-04-29T15:07:52.580" v="655" actId="207"/>
        <pc:sldMkLst>
          <pc:docMk/>
          <pc:sldMk cId="536580480" sldId="483"/>
        </pc:sldMkLst>
        <pc:spChg chg="mod">
          <ac:chgData name="Chris Lima" userId="b5ea056ce2397b48" providerId="LiveId" clId="{5C96537E-076B-4B9A-A017-A7AAABC8A770}" dt="2022-04-29T15:05:38.380" v="377" actId="20577"/>
          <ac:spMkLst>
            <pc:docMk/>
            <pc:sldMk cId="536580480" sldId="483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52.580" v="655" actId="207"/>
          <ac:spMkLst>
            <pc:docMk/>
            <pc:sldMk cId="536580480" sldId="483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10.697" v="650" actId="6549"/>
          <ac:spMkLst>
            <pc:docMk/>
            <pc:sldMk cId="536580480" sldId="483"/>
            <ac:spMk id="11" creationId="{8A1A30E2-4222-41F8-B6C8-006CF4CADB39}"/>
          </ac:spMkLst>
        </pc:spChg>
      </pc:sldChg>
      <pc:sldChg chg="add del">
        <pc:chgData name="Chris Lima" userId="b5ea056ce2397b48" providerId="LiveId" clId="{5C96537E-076B-4B9A-A017-A7AAABC8A770}" dt="2022-04-29T15:24:08.423" v="659" actId="47"/>
        <pc:sldMkLst>
          <pc:docMk/>
          <pc:sldMk cId="1615156594" sldId="484"/>
        </pc:sldMkLst>
      </pc:sldChg>
    </pc:docChg>
  </pc:docChgLst>
  <pc:docChgLst>
    <pc:chgData name="Chris Lima" userId="b5ea056ce2397b48" providerId="LiveId" clId="{29C53763-B05C-7340-98BF-CBF727D0E177}"/>
    <pc:docChg chg="undo custSel modSld">
      <pc:chgData name="Chris Lima" userId="b5ea056ce2397b48" providerId="LiveId" clId="{29C53763-B05C-7340-98BF-CBF727D0E177}" dt="2022-04-30T00:18:16.749" v="79" actId="1076"/>
      <pc:docMkLst>
        <pc:docMk/>
      </pc:docMkLst>
      <pc:sldChg chg="modSp">
        <pc:chgData name="Chris Lima" userId="b5ea056ce2397b48" providerId="LiveId" clId="{29C53763-B05C-7340-98BF-CBF727D0E177}" dt="2022-04-30T00:11:08.594" v="8" actId="207"/>
        <pc:sldMkLst>
          <pc:docMk/>
          <pc:sldMk cId="3142582776" sldId="389"/>
        </pc:sldMkLst>
        <pc:spChg chg="mod">
          <ac:chgData name="Chris Lima" userId="b5ea056ce2397b48" providerId="LiveId" clId="{29C53763-B05C-7340-98BF-CBF727D0E177}" dt="2022-04-30T00:11:08.594" v="8" actId="207"/>
          <ac:spMkLst>
            <pc:docMk/>
            <pc:sldMk cId="3142582776" sldId="389"/>
            <ac:spMk id="3" creationId="{00000000-0000-0000-0000-000000000000}"/>
          </ac:spMkLst>
        </pc:spChg>
      </pc:sldChg>
      <pc:sldChg chg="modSp">
        <pc:chgData name="Chris Lima" userId="b5ea056ce2397b48" providerId="LiveId" clId="{29C53763-B05C-7340-98BF-CBF727D0E177}" dt="2022-04-30T00:14:54.420" v="67" actId="207"/>
        <pc:sldMkLst>
          <pc:docMk/>
          <pc:sldMk cId="2035084430" sldId="475"/>
        </pc:sldMkLst>
        <pc:spChg chg="mod">
          <ac:chgData name="Chris Lima" userId="b5ea056ce2397b48" providerId="LiveId" clId="{29C53763-B05C-7340-98BF-CBF727D0E177}" dt="2022-04-30T00:14:54.420" v="67" actId="207"/>
          <ac:spMkLst>
            <pc:docMk/>
            <pc:sldMk cId="2035084430" sldId="475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3:11.530" v="11" actId="207"/>
        <pc:sldMkLst>
          <pc:docMk/>
          <pc:sldMk cId="1747201734" sldId="478"/>
        </pc:sldMkLst>
        <pc:spChg chg="mod">
          <ac:chgData name="Chris Lima" userId="b5ea056ce2397b48" providerId="LiveId" clId="{29C53763-B05C-7340-98BF-CBF727D0E177}" dt="2022-04-30T00:13:11.530" v="11" actId="207"/>
          <ac:spMkLst>
            <pc:docMk/>
            <pc:sldMk cId="1747201734" sldId="478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4:20.699" v="64" actId="404"/>
        <pc:sldMkLst>
          <pc:docMk/>
          <pc:sldMk cId="2253435793" sldId="479"/>
        </pc:sldMkLst>
        <pc:spChg chg="mod">
          <ac:chgData name="Chris Lima" userId="b5ea056ce2397b48" providerId="LiveId" clId="{29C53763-B05C-7340-98BF-CBF727D0E177}" dt="2022-04-30T00:14:20.699" v="64" actId="404"/>
          <ac:spMkLst>
            <pc:docMk/>
            <pc:sldMk cId="2253435793" sldId="479"/>
            <ac:spMk id="10" creationId="{0025EA58-FC97-4A70-A2EA-CC698A9A02BB}"/>
          </ac:spMkLst>
        </pc:spChg>
      </pc:sldChg>
      <pc:sldChg chg="addSp delSp modSp mod">
        <pc:chgData name="Chris Lima" userId="b5ea056ce2397b48" providerId="LiveId" clId="{29C53763-B05C-7340-98BF-CBF727D0E177}" dt="2022-04-30T00:18:16.749" v="79" actId="1076"/>
        <pc:sldMkLst>
          <pc:docMk/>
          <pc:sldMk cId="1442039806" sldId="480"/>
        </pc:sldMkLst>
        <pc:spChg chg="add del mod">
          <ac:chgData name="Chris Lima" userId="b5ea056ce2397b48" providerId="LiveId" clId="{29C53763-B05C-7340-98BF-CBF727D0E177}" dt="2022-04-30T00:07:11.595" v="7" actId="767"/>
          <ac:spMkLst>
            <pc:docMk/>
            <pc:sldMk cId="1442039806" sldId="480"/>
            <ac:spMk id="2" creationId="{993D85B9-9D0B-1C45-89B3-AE3570D568A9}"/>
          </ac:spMkLst>
        </pc:spChg>
        <pc:spChg chg="mod">
          <ac:chgData name="Chris Lima" userId="b5ea056ce2397b48" providerId="LiveId" clId="{29C53763-B05C-7340-98BF-CBF727D0E177}" dt="2022-04-30T00:15:33.219" v="71" actId="14100"/>
          <ac:spMkLst>
            <pc:docMk/>
            <pc:sldMk cId="1442039806" sldId="480"/>
            <ac:spMk id="10" creationId="{0025EA58-FC97-4A70-A2EA-CC698A9A02BB}"/>
          </ac:spMkLst>
        </pc:spChg>
        <pc:picChg chg="del mod">
          <ac:chgData name="Chris Lima" userId="b5ea056ce2397b48" providerId="LiveId" clId="{29C53763-B05C-7340-98BF-CBF727D0E177}" dt="2022-04-30T00:18:07.188" v="74" actId="478"/>
          <ac:picMkLst>
            <pc:docMk/>
            <pc:sldMk cId="1442039806" sldId="480"/>
            <ac:picMk id="3" creationId="{8EAA3E59-2ABB-8388-1BD3-921434C5136C}"/>
          </ac:picMkLst>
        </pc:picChg>
        <pc:picChg chg="add mod">
          <ac:chgData name="Chris Lima" userId="b5ea056ce2397b48" providerId="LiveId" clId="{29C53763-B05C-7340-98BF-CBF727D0E177}" dt="2022-04-30T00:18:16.749" v="79" actId="1076"/>
          <ac:picMkLst>
            <pc:docMk/>
            <pc:sldMk cId="1442039806" sldId="480"/>
            <ac:picMk id="4" creationId="{FDF41CF4-7859-FF44-8FC7-810F65B29481}"/>
          </ac:picMkLst>
        </pc:picChg>
      </pc:sldChg>
    </pc:docChg>
  </pc:docChgLst>
  <pc:docChgLst>
    <pc:chgData name="Phyllipe Lima" userId="afbdb2a7827722fd" providerId="LiveId" clId="{BF5E73F4-03FF-6B49-8E62-B7A7ECD28574}"/>
    <pc:docChg chg="modSld">
      <pc:chgData name="Phyllipe Lima" userId="afbdb2a7827722fd" providerId="LiveId" clId="{BF5E73F4-03FF-6B49-8E62-B7A7ECD28574}" dt="2020-08-05T16:27:33.044" v="1" actId="20577"/>
      <pc:docMkLst>
        <pc:docMk/>
      </pc:docMkLst>
      <pc:sldChg chg="modSp mod">
        <pc:chgData name="Phyllipe Lima" userId="afbdb2a7827722fd" providerId="LiveId" clId="{BF5E73F4-03FF-6B49-8E62-B7A7ECD28574}" dt="2020-08-05T16:27:33.044" v="1" actId="20577"/>
        <pc:sldMkLst>
          <pc:docMk/>
          <pc:sldMk cId="1792216109" sldId="304"/>
        </pc:sldMkLst>
        <pc:spChg chg="mod">
          <ac:chgData name="Phyllipe Lima" userId="afbdb2a7827722fd" providerId="LiveId" clId="{BF5E73F4-03FF-6B49-8E62-B7A7ECD28574}" dt="2020-08-05T16:27:33.044" v="1" actId="20577"/>
          <ac:spMkLst>
            <pc:docMk/>
            <pc:sldMk cId="1792216109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Windows Live" clId="Web-{D64A3894-44B1-42E6-B35E-B1D6156EEB14}"/>
    <pc:docChg chg="modSld">
      <pc:chgData name="Phyllipe Lima" userId="afbdb2a7827722fd" providerId="Windows Live" clId="Web-{D64A3894-44B1-42E6-B35E-B1D6156EEB14}" dt="2021-09-30T18:24:14.602" v="2" actId="1076"/>
      <pc:docMkLst>
        <pc:docMk/>
      </pc:docMkLst>
      <pc:sldChg chg="modSp">
        <pc:chgData name="Phyllipe Lima" userId="afbdb2a7827722fd" providerId="Windows Live" clId="Web-{D64A3894-44B1-42E6-B35E-B1D6156EEB14}" dt="2021-09-30T18:24:14.602" v="2" actId="1076"/>
        <pc:sldMkLst>
          <pc:docMk/>
          <pc:sldMk cId="3026945033" sldId="461"/>
        </pc:sldMkLst>
        <pc:picChg chg="mod">
          <ac:chgData name="Phyllipe Lima" userId="afbdb2a7827722fd" providerId="Windows Live" clId="Web-{D64A3894-44B1-42E6-B35E-B1D6156EEB14}" dt="2021-09-30T18:24:14.602" v="2" actId="1076"/>
          <ac:picMkLst>
            <pc:docMk/>
            <pc:sldMk cId="3026945033" sldId="461"/>
            <ac:picMk id="4" creationId="{CE623317-E5A5-4972-B347-6708F77AEAF9}"/>
          </ac:picMkLst>
        </pc:picChg>
      </pc:sldChg>
    </pc:docChg>
  </pc:docChgLst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Windows Live" clId="Web-{A4F63979-D905-4A64-AEA0-BC3B0DE987B7}"/>
    <pc:docChg chg="modSld">
      <pc:chgData name="Phyllipe Lima" userId="afbdb2a7827722fd" providerId="Windows Live" clId="Web-{A4F63979-D905-4A64-AEA0-BC3B0DE987B7}" dt="2021-10-01T00:50:18.666" v="2"/>
      <pc:docMkLst>
        <pc:docMk/>
      </pc:docMkLst>
      <pc:sldChg chg="addSp delSp modSp">
        <pc:chgData name="Phyllipe Lima" userId="afbdb2a7827722fd" providerId="Windows Live" clId="Web-{A4F63979-D905-4A64-AEA0-BC3B0DE987B7}" dt="2021-10-01T00:50:18.666" v="2"/>
        <pc:sldMkLst>
          <pc:docMk/>
          <pc:sldMk cId="3026945033" sldId="461"/>
        </pc:sldMkLst>
        <pc:spChg chg="del">
          <ac:chgData name="Phyllipe Lima" userId="afbdb2a7827722fd" providerId="Windows Live" clId="Web-{A4F63979-D905-4A64-AEA0-BC3B0DE987B7}" dt="2021-10-01T00:50:09.603" v="0"/>
          <ac:spMkLst>
            <pc:docMk/>
            <pc:sldMk cId="3026945033" sldId="461"/>
            <ac:spMk id="3" creationId="{00000000-0000-0000-0000-000000000000}"/>
          </ac:spMkLst>
        </pc:spChg>
        <pc:spChg chg="add del mod">
          <ac:chgData name="Phyllipe Lima" userId="afbdb2a7827722fd" providerId="Windows Live" clId="Web-{A4F63979-D905-4A64-AEA0-BC3B0DE987B7}" dt="2021-10-01T00:50:18.666" v="2"/>
          <ac:spMkLst>
            <pc:docMk/>
            <pc:sldMk cId="3026945033" sldId="461"/>
            <ac:spMk id="6" creationId="{68F3942A-E5CD-4A42-B220-326C325EBDC2}"/>
          </ac:spMkLst>
        </pc:spChg>
      </pc:sldChg>
    </pc:docChg>
  </pc:docChgLst>
  <pc:docChgLst>
    <pc:chgData name="Phyllipe Lima" userId="afbdb2a7827722fd" providerId="LiveId" clId="{4CEA5487-A226-4B20-BC0D-E18F01136622}"/>
    <pc:docChg chg="undo custSel addSld delSld modSld sldOrd">
      <pc:chgData name="Phyllipe Lima" userId="afbdb2a7827722fd" providerId="LiveId" clId="{4CEA5487-A226-4B20-BC0D-E18F01136622}" dt="2020-04-06T04:40:44.275" v="11401" actId="962"/>
      <pc:docMkLst>
        <pc:docMk/>
      </pc:docMkLst>
      <pc:sldChg chg="modSp modAnim">
        <pc:chgData name="Phyllipe Lima" userId="afbdb2a7827722fd" providerId="LiveId" clId="{4CEA5487-A226-4B20-BC0D-E18F01136622}" dt="2020-04-06T01:42:05.661" v="179" actId="20577"/>
        <pc:sldMkLst>
          <pc:docMk/>
          <pc:sldMk cId="1708451728" sldId="259"/>
        </pc:sldMkLst>
        <pc:spChg chg="mod">
          <ac:chgData name="Phyllipe Lima" userId="afbdb2a7827722fd" providerId="LiveId" clId="{4CEA5487-A226-4B20-BC0D-E18F01136622}" dt="2020-04-06T01:42:05.661" v="179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add mod">
        <pc:chgData name="Phyllipe Lima" userId="afbdb2a7827722fd" providerId="LiveId" clId="{4CEA5487-A226-4B20-BC0D-E18F01136622}" dt="2020-04-06T01:41:21.089" v="27" actId="14100"/>
        <pc:sldMkLst>
          <pc:docMk/>
          <pc:sldMk cId="3771346874" sldId="418"/>
        </pc:sldMkLst>
        <pc:spChg chg="mod">
          <ac:chgData name="Phyllipe Lima" userId="afbdb2a7827722fd" providerId="LiveId" clId="{4CEA5487-A226-4B20-BC0D-E18F01136622}" dt="2020-04-06T01:41:21.089" v="27" actId="14100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4CEA5487-A226-4B20-BC0D-E18F01136622}" dt="2020-04-06T01:41:11.555" v="21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4CEA5487-A226-4B20-BC0D-E18F01136622}" dt="2020-04-06T01:41:12.551" v="22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4CEA5487-A226-4B20-BC0D-E18F01136622}" dt="2020-04-06T01:41:15.401" v="24" actId="1076"/>
          <ac:picMkLst>
            <pc:docMk/>
            <pc:sldMk cId="3771346874" sldId="418"/>
            <ac:picMk id="1026" creationId="{D4EA277A-03C9-4436-933A-379B9919037E}"/>
          </ac:picMkLst>
        </pc:picChg>
      </pc:sldChg>
      <pc:sldChg chg="addSp delSp modSp mod delAnim">
        <pc:chgData name="Phyllipe Lima" userId="afbdb2a7827722fd" providerId="LiveId" clId="{4CEA5487-A226-4B20-BC0D-E18F01136622}" dt="2020-04-06T03:06:38.005" v="1327" actId="1076"/>
        <pc:sldMkLst>
          <pc:docMk/>
          <pc:sldMk cId="2500104174" sldId="427"/>
        </pc:sldMkLst>
        <pc:spChg chg="add del">
          <ac:chgData name="Phyllipe Lima" userId="afbdb2a7827722fd" providerId="LiveId" clId="{4CEA5487-A226-4B20-BC0D-E18F01136622}" dt="2020-04-06T03:05:13.297" v="1256"/>
          <ac:spMkLst>
            <pc:docMk/>
            <pc:sldMk cId="2500104174" sldId="427"/>
            <ac:spMk id="4" creationId="{94254C7E-E97F-436D-8D04-F7F6AEA7717D}"/>
          </ac:spMkLst>
        </pc:spChg>
        <pc:spChg chg="del">
          <ac:chgData name="Phyllipe Lima" userId="afbdb2a7827722fd" providerId="LiveId" clId="{4CEA5487-A226-4B20-BC0D-E18F01136622}" dt="2020-04-06T03:06:20.908" v="1307" actId="478"/>
          <ac:spMkLst>
            <pc:docMk/>
            <pc:sldMk cId="2500104174" sldId="427"/>
            <ac:spMk id="10" creationId="{0025EA58-FC97-4A70-A2EA-CC698A9A02BB}"/>
          </ac:spMkLst>
        </pc:spChg>
        <pc:spChg chg="add mod">
          <ac:chgData name="Phyllipe Lima" userId="afbdb2a7827722fd" providerId="LiveId" clId="{4CEA5487-A226-4B20-BC0D-E18F01136622}" dt="2020-04-06T03:06:38.005" v="1327" actId="1076"/>
          <ac:spMkLst>
            <pc:docMk/>
            <pc:sldMk cId="2500104174" sldId="427"/>
            <ac:spMk id="11" creationId="{C2C91EF0-77E9-453E-BC06-6319E104BC28}"/>
          </ac:spMkLst>
        </pc:spChg>
        <pc:picChg chg="del">
          <ac:chgData name="Phyllipe Lima" userId="afbdb2a7827722fd" providerId="LiveId" clId="{4CEA5487-A226-4B20-BC0D-E18F01136622}" dt="2020-04-06T03:05:37.007" v="1304" actId="478"/>
          <ac:picMkLst>
            <pc:docMk/>
            <pc:sldMk cId="2500104174" sldId="427"/>
            <ac:picMk id="2" creationId="{7D032449-3DC9-4702-8DA1-5DAE71231A7E}"/>
          </ac:picMkLst>
        </pc:picChg>
        <pc:picChg chg="add mod">
          <ac:chgData name="Phyllipe Lima" userId="afbdb2a7827722fd" providerId="LiveId" clId="{4CEA5487-A226-4B20-BC0D-E18F01136622}" dt="2020-04-06T03:06:25.707" v="1309" actId="14100"/>
          <ac:picMkLst>
            <pc:docMk/>
            <pc:sldMk cId="2500104174" sldId="427"/>
            <ac:picMk id="7" creationId="{EE25BAAF-C23B-403D-B0CB-838D317A5F68}"/>
          </ac:picMkLst>
        </pc:picChg>
      </pc:sldChg>
      <pc:sldChg chg="addSp delSp modSp mod delAnim modAnim">
        <pc:chgData name="Phyllipe Lima" userId="afbdb2a7827722fd" providerId="LiveId" clId="{4CEA5487-A226-4B20-BC0D-E18F01136622}" dt="2020-04-06T02:10:36.940" v="513" actId="20577"/>
        <pc:sldMkLst>
          <pc:docMk/>
          <pc:sldMk cId="214910676" sldId="428"/>
        </pc:sldMkLst>
        <pc:spChg chg="mod">
          <ac:chgData name="Phyllipe Lima" userId="afbdb2a7827722fd" providerId="LiveId" clId="{4CEA5487-A226-4B20-BC0D-E18F01136622}" dt="2020-04-06T02:10:36.940" v="513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08:58.607" v="253" actId="20577"/>
          <ac:spMkLst>
            <pc:docMk/>
            <pc:sldMk cId="214910676" sldId="428"/>
            <ac:spMk id="3" creationId="{00000000-0000-0000-0000-000000000000}"/>
          </ac:spMkLst>
        </pc:spChg>
        <pc:spChg chg="add mod">
          <ac:chgData name="Phyllipe Lima" userId="afbdb2a7827722fd" providerId="LiveId" clId="{4CEA5487-A226-4B20-BC0D-E18F01136622}" dt="2020-04-06T02:10:13.138" v="489" actId="20577"/>
          <ac:spMkLst>
            <pc:docMk/>
            <pc:sldMk cId="214910676" sldId="428"/>
            <ac:spMk id="11" creationId="{8A1A30E2-4222-41F8-B6C8-006CF4CADB39}"/>
          </ac:spMkLst>
        </pc:spChg>
        <pc:spChg chg="del">
          <ac:chgData name="Phyllipe Lima" userId="afbdb2a7827722fd" providerId="LiveId" clId="{4CEA5487-A226-4B20-BC0D-E18F01136622}" dt="2020-04-06T02:08:33.008" v="180" actId="478"/>
          <ac:spMkLst>
            <pc:docMk/>
            <pc:sldMk cId="214910676" sldId="428"/>
            <ac:spMk id="12" creationId="{1CD7D7AB-5092-4733-9C35-B0FF554AF2BB}"/>
          </ac:spMkLst>
        </pc:spChg>
      </pc:sldChg>
      <pc:sldChg chg="del">
        <pc:chgData name="Phyllipe Lima" userId="afbdb2a7827722fd" providerId="LiveId" clId="{4CEA5487-A226-4B20-BC0D-E18F01136622}" dt="2020-04-06T04:01:48.401" v="7465" actId="47"/>
        <pc:sldMkLst>
          <pc:docMk/>
          <pc:sldMk cId="2892376544" sldId="429"/>
        </pc:sldMkLst>
      </pc:sldChg>
      <pc:sldChg chg="del">
        <pc:chgData name="Phyllipe Lima" userId="afbdb2a7827722fd" providerId="LiveId" clId="{4CEA5487-A226-4B20-BC0D-E18F01136622}" dt="2020-04-06T04:01:47.697" v="7464" actId="47"/>
        <pc:sldMkLst>
          <pc:docMk/>
          <pc:sldMk cId="3283988494" sldId="430"/>
        </pc:sldMkLst>
      </pc:sldChg>
      <pc:sldChg chg="del">
        <pc:chgData name="Phyllipe Lima" userId="afbdb2a7827722fd" providerId="LiveId" clId="{4CEA5487-A226-4B20-BC0D-E18F01136622}" dt="2020-04-06T04:01:47.058" v="7463" actId="47"/>
        <pc:sldMkLst>
          <pc:docMk/>
          <pc:sldMk cId="3615832884" sldId="431"/>
        </pc:sldMkLst>
      </pc:sldChg>
      <pc:sldChg chg="del">
        <pc:chgData name="Phyllipe Lima" userId="afbdb2a7827722fd" providerId="LiveId" clId="{4CEA5487-A226-4B20-BC0D-E18F01136622}" dt="2020-04-06T04:01:46.408" v="7462" actId="47"/>
        <pc:sldMkLst>
          <pc:docMk/>
          <pc:sldMk cId="1738586362" sldId="432"/>
        </pc:sldMkLst>
      </pc:sldChg>
      <pc:sldChg chg="del">
        <pc:chgData name="Phyllipe Lima" userId="afbdb2a7827722fd" providerId="LiveId" clId="{4CEA5487-A226-4B20-BC0D-E18F01136622}" dt="2020-04-06T04:01:45.682" v="7461" actId="47"/>
        <pc:sldMkLst>
          <pc:docMk/>
          <pc:sldMk cId="1198173048" sldId="433"/>
        </pc:sldMkLst>
      </pc:sldChg>
      <pc:sldChg chg="del">
        <pc:chgData name="Phyllipe Lima" userId="afbdb2a7827722fd" providerId="LiveId" clId="{4CEA5487-A226-4B20-BC0D-E18F01136622}" dt="2020-04-06T04:01:44.528" v="7460" actId="47"/>
        <pc:sldMkLst>
          <pc:docMk/>
          <pc:sldMk cId="2049543009" sldId="434"/>
        </pc:sldMkLst>
      </pc:sldChg>
      <pc:sldChg chg="del">
        <pc:chgData name="Phyllipe Lima" userId="afbdb2a7827722fd" providerId="LiveId" clId="{4CEA5487-A226-4B20-BC0D-E18F01136622}" dt="2020-04-06T04:01:43.817" v="7459" actId="47"/>
        <pc:sldMkLst>
          <pc:docMk/>
          <pc:sldMk cId="1562094182" sldId="435"/>
        </pc:sldMkLst>
      </pc:sldChg>
      <pc:sldChg chg="del">
        <pc:chgData name="Phyllipe Lima" userId="afbdb2a7827722fd" providerId="LiveId" clId="{4CEA5487-A226-4B20-BC0D-E18F01136622}" dt="2020-04-06T04:01:43.155" v="7458" actId="47"/>
        <pc:sldMkLst>
          <pc:docMk/>
          <pc:sldMk cId="2032005419" sldId="436"/>
        </pc:sldMkLst>
      </pc:sldChg>
      <pc:sldChg chg="del">
        <pc:chgData name="Phyllipe Lima" userId="afbdb2a7827722fd" providerId="LiveId" clId="{4CEA5487-A226-4B20-BC0D-E18F01136622}" dt="2020-04-06T04:01:42.377" v="7457" actId="47"/>
        <pc:sldMkLst>
          <pc:docMk/>
          <pc:sldMk cId="3614836813" sldId="437"/>
        </pc:sldMkLst>
      </pc:sldChg>
      <pc:sldChg chg="del">
        <pc:chgData name="Phyllipe Lima" userId="afbdb2a7827722fd" providerId="LiveId" clId="{4CEA5487-A226-4B20-BC0D-E18F01136622}" dt="2020-04-06T04:01:41.751" v="7456" actId="47"/>
        <pc:sldMkLst>
          <pc:docMk/>
          <pc:sldMk cId="2218739798" sldId="438"/>
        </pc:sldMkLst>
      </pc:sldChg>
      <pc:sldChg chg="del">
        <pc:chgData name="Phyllipe Lima" userId="afbdb2a7827722fd" providerId="LiveId" clId="{4CEA5487-A226-4B20-BC0D-E18F01136622}" dt="2020-04-06T04:01:41.073" v="7455" actId="47"/>
        <pc:sldMkLst>
          <pc:docMk/>
          <pc:sldMk cId="482275969" sldId="439"/>
        </pc:sldMkLst>
      </pc:sldChg>
      <pc:sldChg chg="del">
        <pc:chgData name="Phyllipe Lima" userId="afbdb2a7827722fd" providerId="LiveId" clId="{4CEA5487-A226-4B20-BC0D-E18F01136622}" dt="2020-04-06T04:01:40.369" v="7454" actId="47"/>
        <pc:sldMkLst>
          <pc:docMk/>
          <pc:sldMk cId="3613933485" sldId="440"/>
        </pc:sldMkLst>
      </pc:sldChg>
      <pc:sldChg chg="del">
        <pc:chgData name="Phyllipe Lima" userId="afbdb2a7827722fd" providerId="LiveId" clId="{4CEA5487-A226-4B20-BC0D-E18F01136622}" dt="2020-04-06T04:01:39.728" v="7453" actId="47"/>
        <pc:sldMkLst>
          <pc:docMk/>
          <pc:sldMk cId="1764868583" sldId="441"/>
        </pc:sldMkLst>
      </pc:sldChg>
      <pc:sldChg chg="del">
        <pc:chgData name="Phyllipe Lima" userId="afbdb2a7827722fd" providerId="LiveId" clId="{4CEA5487-A226-4B20-BC0D-E18F01136622}" dt="2020-04-06T04:01:39.057" v="7452" actId="47"/>
        <pc:sldMkLst>
          <pc:docMk/>
          <pc:sldMk cId="611792319" sldId="442"/>
        </pc:sldMkLst>
      </pc:sldChg>
      <pc:sldChg chg="del">
        <pc:chgData name="Phyllipe Lima" userId="afbdb2a7827722fd" providerId="LiveId" clId="{4CEA5487-A226-4B20-BC0D-E18F01136622}" dt="2020-04-06T04:01:38.349" v="7451" actId="47"/>
        <pc:sldMkLst>
          <pc:docMk/>
          <pc:sldMk cId="3811773121" sldId="443"/>
        </pc:sldMkLst>
      </pc:sldChg>
      <pc:sldChg chg="del">
        <pc:chgData name="Phyllipe Lima" userId="afbdb2a7827722fd" providerId="LiveId" clId="{4CEA5487-A226-4B20-BC0D-E18F01136622}" dt="2020-04-06T04:01:37.649" v="7450" actId="47"/>
        <pc:sldMkLst>
          <pc:docMk/>
          <pc:sldMk cId="1889386656" sldId="446"/>
        </pc:sldMkLst>
      </pc:sldChg>
      <pc:sldChg chg="del">
        <pc:chgData name="Phyllipe Lima" userId="afbdb2a7827722fd" providerId="LiveId" clId="{4CEA5487-A226-4B20-BC0D-E18F01136622}" dt="2020-04-06T04:01:36.794" v="7449" actId="47"/>
        <pc:sldMkLst>
          <pc:docMk/>
          <pc:sldMk cId="3828225447" sldId="447"/>
        </pc:sldMkLst>
      </pc:sldChg>
      <pc:sldChg chg="del">
        <pc:chgData name="Phyllipe Lima" userId="afbdb2a7827722fd" providerId="LiveId" clId="{4CEA5487-A226-4B20-BC0D-E18F01136622}" dt="2020-04-06T04:01:36.017" v="7448" actId="47"/>
        <pc:sldMkLst>
          <pc:docMk/>
          <pc:sldMk cId="3740827929" sldId="448"/>
        </pc:sldMkLst>
      </pc:sldChg>
      <pc:sldChg chg="del">
        <pc:chgData name="Phyllipe Lima" userId="afbdb2a7827722fd" providerId="LiveId" clId="{4CEA5487-A226-4B20-BC0D-E18F01136622}" dt="2020-04-06T04:01:35.289" v="7447" actId="47"/>
        <pc:sldMkLst>
          <pc:docMk/>
          <pc:sldMk cId="2015927131" sldId="449"/>
        </pc:sldMkLst>
      </pc:sldChg>
      <pc:sldChg chg="addSp delSp modSp mod delAnim modAnim">
        <pc:chgData name="Phyllipe Lima" userId="afbdb2a7827722fd" providerId="LiveId" clId="{4CEA5487-A226-4B20-BC0D-E18F01136622}" dt="2020-04-06T04:23:39.247" v="9779" actId="20577"/>
        <pc:sldMkLst>
          <pc:docMk/>
          <pc:sldMk cId="4103153938" sldId="450"/>
        </pc:sldMkLst>
        <pc:spChg chg="add del mod">
          <ac:chgData name="Phyllipe Lima" userId="afbdb2a7827722fd" providerId="LiveId" clId="{4CEA5487-A226-4B20-BC0D-E18F01136622}" dt="2020-04-06T04:21:59.563" v="9598" actId="478"/>
          <ac:spMkLst>
            <pc:docMk/>
            <pc:sldMk cId="4103153938" sldId="450"/>
            <ac:spMk id="3" creationId="{EA1685B9-45B9-476C-A4DC-937DA452EAE2}"/>
          </ac:spMkLst>
        </pc:spChg>
        <pc:spChg chg="del mod">
          <ac:chgData name="Phyllipe Lima" userId="afbdb2a7827722fd" providerId="LiveId" clId="{4CEA5487-A226-4B20-BC0D-E18F01136622}" dt="2020-04-06T04:21:56.821" v="9596" actId="478"/>
          <ac:spMkLst>
            <pc:docMk/>
            <pc:sldMk cId="4103153938" sldId="450"/>
            <ac:spMk id="10" creationId="{0025EA58-FC97-4A70-A2EA-CC698A9A02BB}"/>
          </ac:spMkLst>
        </pc:spChg>
        <pc:spChg chg="del mod">
          <ac:chgData name="Phyllipe Lima" userId="afbdb2a7827722fd" providerId="LiveId" clId="{4CEA5487-A226-4B20-BC0D-E18F01136622}" dt="2020-04-06T04:21:58.143" v="9597" actId="478"/>
          <ac:spMkLst>
            <pc:docMk/>
            <pc:sldMk cId="4103153938" sldId="450"/>
            <ac:spMk id="11" creationId="{79B11CEB-0806-4269-8ADE-EA745A8F6E4B}"/>
          </ac:spMkLst>
        </pc:spChg>
        <pc:spChg chg="del">
          <ac:chgData name="Phyllipe Lima" userId="afbdb2a7827722fd" providerId="LiveId" clId="{4CEA5487-A226-4B20-BC0D-E18F01136622}" dt="2020-04-06T04:18:50.950" v="9413" actId="478"/>
          <ac:spMkLst>
            <pc:docMk/>
            <pc:sldMk cId="4103153938" sldId="450"/>
            <ac:spMk id="13" creationId="{964D686C-9C9B-419A-988C-846670157BDC}"/>
          </ac:spMkLst>
        </pc:spChg>
        <pc:spChg chg="del">
          <ac:chgData name="Phyllipe Lima" userId="afbdb2a7827722fd" providerId="LiveId" clId="{4CEA5487-A226-4B20-BC0D-E18F01136622}" dt="2020-04-06T04:18:47.847" v="9412" actId="478"/>
          <ac:spMkLst>
            <pc:docMk/>
            <pc:sldMk cId="4103153938" sldId="450"/>
            <ac:spMk id="14" creationId="{B0CEFBEC-2D62-451D-BD9B-96013D440EA7}"/>
          </ac:spMkLst>
        </pc:spChg>
        <pc:spChg chg="add mod">
          <ac:chgData name="Phyllipe Lima" userId="afbdb2a7827722fd" providerId="LiveId" clId="{4CEA5487-A226-4B20-BC0D-E18F01136622}" dt="2020-04-06T04:23:39.247" v="9779" actId="20577"/>
          <ac:spMkLst>
            <pc:docMk/>
            <pc:sldMk cId="4103153938" sldId="450"/>
            <ac:spMk id="17" creationId="{0FBA4781-8E5A-49F5-BA5C-43302523B55A}"/>
          </ac:spMkLst>
        </pc:spChg>
        <pc:picChg chg="add mod ord">
          <ac:chgData name="Phyllipe Lima" userId="afbdb2a7827722fd" providerId="LiveId" clId="{4CEA5487-A226-4B20-BC0D-E18F01136622}" dt="2020-04-06T04:22:36.343" v="9657" actId="1076"/>
          <ac:picMkLst>
            <pc:docMk/>
            <pc:sldMk cId="4103153938" sldId="450"/>
            <ac:picMk id="4" creationId="{8B2575E7-7977-4879-813A-502A43964854}"/>
          </ac:picMkLst>
        </pc:picChg>
        <pc:picChg chg="del">
          <ac:chgData name="Phyllipe Lima" userId="afbdb2a7827722fd" providerId="LiveId" clId="{4CEA5487-A226-4B20-BC0D-E18F01136622}" dt="2020-04-06T04:18:45.707" v="9411" actId="478"/>
          <ac:picMkLst>
            <pc:docMk/>
            <pc:sldMk cId="4103153938" sldId="450"/>
            <ac:picMk id="7" creationId="{3AD0E2A0-DBE5-4EA0-AB70-E148AA9F76F9}"/>
          </ac:picMkLst>
        </pc:picChg>
      </pc:sldChg>
      <pc:sldChg chg="del">
        <pc:chgData name="Phyllipe Lima" userId="afbdb2a7827722fd" providerId="LiveId" clId="{4CEA5487-A226-4B20-BC0D-E18F01136622}" dt="2020-04-06T04:01:32.789" v="7446" actId="47"/>
        <pc:sldMkLst>
          <pc:docMk/>
          <pc:sldMk cId="2864930097" sldId="451"/>
        </pc:sldMkLst>
      </pc:sldChg>
      <pc:sldChg chg="del">
        <pc:chgData name="Phyllipe Lima" userId="afbdb2a7827722fd" providerId="LiveId" clId="{4CEA5487-A226-4B20-BC0D-E18F01136622}" dt="2020-04-06T04:01:31.378" v="7445" actId="47"/>
        <pc:sldMkLst>
          <pc:docMk/>
          <pc:sldMk cId="3368561108" sldId="452"/>
        </pc:sldMkLst>
      </pc:sldChg>
      <pc:sldChg chg="addSp delSp modSp add del mod modAnim">
        <pc:chgData name="Phyllipe Lima" userId="afbdb2a7827722fd" providerId="LiveId" clId="{4CEA5487-A226-4B20-BC0D-E18F01136622}" dt="2020-04-06T03:04:32.808" v="1254" actId="47"/>
        <pc:sldMkLst>
          <pc:docMk/>
          <pc:sldMk cId="2530898451" sldId="454"/>
        </pc:sldMkLst>
        <pc:spChg chg="del">
          <ac:chgData name="Phyllipe Lima" userId="afbdb2a7827722fd" providerId="LiveId" clId="{4CEA5487-A226-4B20-BC0D-E18F01136622}" dt="2020-04-06T02:10:44.541" v="514" actId="478"/>
          <ac:spMkLst>
            <pc:docMk/>
            <pc:sldMk cId="2530898451" sldId="454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50:50.289" v="757" actId="20577"/>
          <ac:spMkLst>
            <pc:docMk/>
            <pc:sldMk cId="2530898451" sldId="454"/>
            <ac:spMk id="3" creationId="{00000000-0000-0000-0000-000000000000}"/>
          </ac:spMkLst>
        </pc:spChg>
        <pc:spChg chg="add del mod">
          <ac:chgData name="Phyllipe Lima" userId="afbdb2a7827722fd" providerId="LiveId" clId="{4CEA5487-A226-4B20-BC0D-E18F01136622}" dt="2020-04-06T02:10:45.704" v="515" actId="478"/>
          <ac:spMkLst>
            <pc:docMk/>
            <pc:sldMk cId="2530898451" sldId="454"/>
            <ac:spMk id="9" creationId="{2FA03155-4AC3-4FFE-B73E-C1D05E8C99BD}"/>
          </ac:spMkLst>
        </pc:spChg>
        <pc:spChg chg="mod">
          <ac:chgData name="Phyllipe Lima" userId="afbdb2a7827722fd" providerId="LiveId" clId="{4CEA5487-A226-4B20-BC0D-E18F01136622}" dt="2020-04-06T02:57:53.399" v="1043" actId="20577"/>
          <ac:spMkLst>
            <pc:docMk/>
            <pc:sldMk cId="2530898451" sldId="454"/>
            <ac:spMk id="11" creationId="{8A1A30E2-4222-41F8-B6C8-006CF4CADB39}"/>
          </ac:spMkLst>
        </pc:spChg>
        <pc:spChg chg="add">
          <ac:chgData name="Phyllipe Lima" userId="afbdb2a7827722fd" providerId="LiveId" clId="{4CEA5487-A226-4B20-BC0D-E18F01136622}" dt="2020-04-06T02:10:46.516" v="516"/>
          <ac:spMkLst>
            <pc:docMk/>
            <pc:sldMk cId="2530898451" sldId="454"/>
            <ac:spMk id="12" creationId="{636EB256-D0BF-4ACC-8E9A-DE66D3365B17}"/>
          </ac:spMkLst>
        </pc:spChg>
      </pc:sldChg>
      <pc:sldChg chg="modSp add mod ord modAnim">
        <pc:chgData name="Phyllipe Lima" userId="afbdb2a7827722fd" providerId="LiveId" clId="{4CEA5487-A226-4B20-BC0D-E18F01136622}" dt="2020-04-06T03:04:31.523" v="1253"/>
        <pc:sldMkLst>
          <pc:docMk/>
          <pc:sldMk cId="2202462808" sldId="455"/>
        </pc:sldMkLst>
        <pc:spChg chg="mod">
          <ac:chgData name="Phyllipe Lima" userId="afbdb2a7827722fd" providerId="LiveId" clId="{4CEA5487-A226-4B20-BC0D-E18F01136622}" dt="2020-04-06T03:03:35.235" v="1251" actId="20577"/>
          <ac:spMkLst>
            <pc:docMk/>
            <pc:sldMk cId="2202462808" sldId="455"/>
            <ac:spMk id="11" creationId="{8A1A30E2-4222-41F8-B6C8-006CF4CADB39}"/>
          </ac:spMkLst>
        </pc:spChg>
      </pc:sldChg>
      <pc:sldChg chg="add">
        <pc:chgData name="Phyllipe Lima" userId="afbdb2a7827722fd" providerId="LiveId" clId="{4CEA5487-A226-4B20-BC0D-E18F01136622}" dt="2020-04-06T03:05:40.089" v="1305"/>
        <pc:sldMkLst>
          <pc:docMk/>
          <pc:sldMk cId="3838476213" sldId="456"/>
        </pc:sldMkLst>
      </pc:sldChg>
      <pc:sldChg chg="modSp add mod modAnim">
        <pc:chgData name="Phyllipe Lima" userId="afbdb2a7827722fd" providerId="LiveId" clId="{4CEA5487-A226-4B20-BC0D-E18F01136622}" dt="2020-04-06T03:08:59.155" v="1760" actId="20577"/>
        <pc:sldMkLst>
          <pc:docMk/>
          <pc:sldMk cId="3482351026" sldId="457"/>
        </pc:sldMkLst>
        <pc:spChg chg="mod">
          <ac:chgData name="Phyllipe Lima" userId="afbdb2a7827722fd" providerId="LiveId" clId="{4CEA5487-A226-4B20-BC0D-E18F01136622}" dt="2020-04-06T03:08:59.155" v="1760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13:34.094" v="2192" actId="20577"/>
        <pc:sldMkLst>
          <pc:docMk/>
          <pc:sldMk cId="2359349444" sldId="458"/>
        </pc:sldMkLst>
        <pc:spChg chg="mod">
          <ac:chgData name="Phyllipe Lima" userId="afbdb2a7827722fd" providerId="LiveId" clId="{4CEA5487-A226-4B20-BC0D-E18F01136622}" dt="2020-04-06T03:13:34.094" v="2192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12:51.363" v="2162" actId="1076"/>
        <pc:sldMkLst>
          <pc:docMk/>
          <pc:sldMk cId="2965366540" sldId="459"/>
        </pc:sldMkLst>
        <pc:spChg chg="add del mod">
          <ac:chgData name="Phyllipe Lima" userId="afbdb2a7827722fd" providerId="LiveId" clId="{4CEA5487-A226-4B20-BC0D-E18F01136622}" dt="2020-04-06T03:12:01.619" v="2153" actId="478"/>
          <ac:spMkLst>
            <pc:docMk/>
            <pc:sldMk cId="2965366540" sldId="459"/>
            <ac:spMk id="4" creationId="{01D68DAD-6C63-4121-9CE9-B092FC2E661D}"/>
          </ac:spMkLst>
        </pc:spChg>
        <pc:spChg chg="add mod">
          <ac:chgData name="Phyllipe Lima" userId="afbdb2a7827722fd" providerId="LiveId" clId="{4CEA5487-A226-4B20-BC0D-E18F01136622}" dt="2020-04-06T03:12:51.363" v="2162" actId="1076"/>
          <ac:spMkLst>
            <pc:docMk/>
            <pc:sldMk cId="2965366540" sldId="459"/>
            <ac:spMk id="9" creationId="{4D9A6FF3-D2FC-413D-9914-C09BFEA2D534}"/>
          </ac:spMkLst>
        </pc:spChg>
        <pc:spChg chg="del">
          <ac:chgData name="Phyllipe Lima" userId="afbdb2a7827722fd" providerId="LiveId" clId="{4CEA5487-A226-4B20-BC0D-E18F01136622}" dt="2020-04-06T03:10:38.329" v="2151" actId="478"/>
          <ac:spMkLst>
            <pc:docMk/>
            <pc:sldMk cId="2965366540" sldId="459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10:39.574" v="2152" actId="478"/>
          <ac:spMkLst>
            <pc:docMk/>
            <pc:sldMk cId="2965366540" sldId="459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12:11.765" v="2157" actId="1076"/>
          <ac:picMkLst>
            <pc:docMk/>
            <pc:sldMk cId="2965366540" sldId="459"/>
            <ac:picMk id="7" creationId="{78351E81-D703-4562-94C6-95F964F74B4C}"/>
          </ac:picMkLst>
        </pc:picChg>
      </pc:sldChg>
      <pc:sldChg chg="modSp add modAnim">
        <pc:chgData name="Phyllipe Lima" userId="afbdb2a7827722fd" providerId="LiveId" clId="{4CEA5487-A226-4B20-BC0D-E18F01136622}" dt="2020-04-06T03:21:35.951" v="2699" actId="20577"/>
        <pc:sldMkLst>
          <pc:docMk/>
          <pc:sldMk cId="3530969426" sldId="460"/>
        </pc:sldMkLst>
        <pc:spChg chg="mod">
          <ac:chgData name="Phyllipe Lima" userId="afbdb2a7827722fd" providerId="LiveId" clId="{4CEA5487-A226-4B20-BC0D-E18F01136622}" dt="2020-04-06T03:21:35.951" v="2699" actId="20577"/>
          <ac:spMkLst>
            <pc:docMk/>
            <pc:sldMk cId="3530969426" sldId="460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23:14.677" v="2711" actId="1076"/>
        <pc:sldMkLst>
          <pc:docMk/>
          <pc:sldMk cId="3026945033" sldId="461"/>
        </pc:sldMkLst>
        <pc:spChg chg="add del mod">
          <ac:chgData name="Phyllipe Lima" userId="afbdb2a7827722fd" providerId="LiveId" clId="{4CEA5487-A226-4B20-BC0D-E18F01136622}" dt="2020-04-06T03:23:01.169" v="2706" actId="478"/>
          <ac:spMkLst>
            <pc:docMk/>
            <pc:sldMk cId="3026945033" sldId="461"/>
            <ac:spMk id="9" creationId="{64C58D99-818C-4744-B579-AF6072C74CC1}"/>
          </ac:spMkLst>
        </pc:spChg>
        <pc:spChg chg="del">
          <ac:chgData name="Phyllipe Lima" userId="afbdb2a7827722fd" providerId="LiveId" clId="{4CEA5487-A226-4B20-BC0D-E18F01136622}" dt="2020-04-06T03:21:42.947" v="2701" actId="478"/>
          <ac:spMkLst>
            <pc:docMk/>
            <pc:sldMk cId="3026945033" sldId="461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22:58.975" v="2705" actId="478"/>
          <ac:spMkLst>
            <pc:docMk/>
            <pc:sldMk cId="3026945033" sldId="461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23:14.677" v="2711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 add del modAnim">
        <pc:chgData name="Phyllipe Lima" userId="afbdb2a7827722fd" providerId="LiveId" clId="{4CEA5487-A226-4B20-BC0D-E18F01136622}" dt="2020-04-06T03:24:56.285" v="2854" actId="47"/>
        <pc:sldMkLst>
          <pc:docMk/>
          <pc:sldMk cId="1008224919" sldId="462"/>
        </pc:sldMkLst>
        <pc:spChg chg="mod">
          <ac:chgData name="Phyllipe Lima" userId="afbdb2a7827722fd" providerId="LiveId" clId="{4CEA5487-A226-4B20-BC0D-E18F01136622}" dt="2020-04-06T03:23:48.872" v="2852" actId="20577"/>
          <ac:spMkLst>
            <pc:docMk/>
            <pc:sldMk cId="1008224919" sldId="462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27:27.294" v="3457" actId="20577"/>
        <pc:sldMkLst>
          <pc:docMk/>
          <pc:sldMk cId="3393935000" sldId="463"/>
        </pc:sldMkLst>
        <pc:spChg chg="mod">
          <ac:chgData name="Phyllipe Lima" userId="afbdb2a7827722fd" providerId="LiveId" clId="{4CEA5487-A226-4B20-BC0D-E18F01136622}" dt="2020-04-06T03:27:27.294" v="3457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modSp add mod modAnim">
        <pc:chgData name="Phyllipe Lima" userId="afbdb2a7827722fd" providerId="LiveId" clId="{4CEA5487-A226-4B20-BC0D-E18F01136622}" dt="2020-04-06T03:38:11.675" v="5176" actId="5793"/>
        <pc:sldMkLst>
          <pc:docMk/>
          <pc:sldMk cId="4176482170" sldId="464"/>
        </pc:sldMkLst>
        <pc:spChg chg="mod">
          <ac:chgData name="Phyllipe Lima" userId="afbdb2a7827722fd" providerId="LiveId" clId="{4CEA5487-A226-4B20-BC0D-E18F01136622}" dt="2020-04-06T03:38:11.675" v="5176" actId="5793"/>
          <ac:spMkLst>
            <pc:docMk/>
            <pc:sldMk cId="4176482170" sldId="464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27:48.407" v="3487" actId="6549"/>
          <ac:spMkLst>
            <pc:docMk/>
            <pc:sldMk cId="4176482170" sldId="464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3:46:14.505" v="6308" actId="20577"/>
        <pc:sldMkLst>
          <pc:docMk/>
          <pc:sldMk cId="1110165961" sldId="465"/>
        </pc:sldMkLst>
        <pc:spChg chg="mod">
          <ac:chgData name="Phyllipe Lima" userId="afbdb2a7827722fd" providerId="LiveId" clId="{4CEA5487-A226-4B20-BC0D-E18F01136622}" dt="2020-04-06T03:45:43.407" v="6272" actId="20577"/>
          <ac:spMkLst>
            <pc:docMk/>
            <pc:sldMk cId="1110165961" sldId="465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46:14.505" v="6308" actId="20577"/>
          <ac:spMkLst>
            <pc:docMk/>
            <pc:sldMk cId="1110165961" sldId="465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01:03.336" v="7419" actId="20577"/>
        <pc:sldMkLst>
          <pc:docMk/>
          <pc:sldMk cId="2976922335" sldId="466"/>
        </pc:sldMkLst>
        <pc:spChg chg="mod">
          <ac:chgData name="Phyllipe Lima" userId="afbdb2a7827722fd" providerId="LiveId" clId="{4CEA5487-A226-4B20-BC0D-E18F01136622}" dt="2020-04-06T03:48:24.525" v="6497" actId="20577"/>
          <ac:spMkLst>
            <pc:docMk/>
            <pc:sldMk cId="2976922335" sldId="466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03.336" v="7419" actId="20577"/>
          <ac:spMkLst>
            <pc:docMk/>
            <pc:sldMk cId="2976922335" sldId="466"/>
            <ac:spMk id="11" creationId="{C2C91EF0-77E9-453E-BC06-6319E104BC28}"/>
          </ac:spMkLst>
        </pc:spChg>
      </pc:sldChg>
      <pc:sldChg chg="addSp modSp add mod">
        <pc:chgData name="Phyllipe Lima" userId="afbdb2a7827722fd" providerId="LiveId" clId="{4CEA5487-A226-4B20-BC0D-E18F01136622}" dt="2020-04-06T04:02:14.115" v="7470" actId="6549"/>
        <pc:sldMkLst>
          <pc:docMk/>
          <pc:sldMk cId="3759237010" sldId="467"/>
        </pc:sldMkLst>
        <pc:spChg chg="mod">
          <ac:chgData name="Phyllipe Lima" userId="afbdb2a7827722fd" providerId="LiveId" clId="{4CEA5487-A226-4B20-BC0D-E18F01136622}" dt="2020-04-06T03:53:47.227" v="6840" actId="14100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11.094" v="7432" actId="20577"/>
          <ac:spMkLst>
            <pc:docMk/>
            <pc:sldMk cId="3759237010" sldId="467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02:14.115" v="7470" actId="6549"/>
          <ac:spMkLst>
            <pc:docMk/>
            <pc:sldMk cId="3759237010" sldId="467"/>
            <ac:spMk id="12" creationId="{C89E0BCD-4AE2-40A9-9DEC-2AA4806EF0CE}"/>
          </ac:spMkLst>
        </pc:spChg>
      </pc:sldChg>
      <pc:sldChg chg="delSp modSp add mod ord">
        <pc:chgData name="Phyllipe Lima" userId="afbdb2a7827722fd" providerId="LiveId" clId="{4CEA5487-A226-4B20-BC0D-E18F01136622}" dt="2020-04-06T04:05:37.489" v="8090" actId="20577"/>
        <pc:sldMkLst>
          <pc:docMk/>
          <pc:sldMk cId="2367743231" sldId="468"/>
        </pc:sldMkLst>
        <pc:spChg chg="mod">
          <ac:chgData name="Phyllipe Lima" userId="afbdb2a7827722fd" providerId="LiveId" clId="{4CEA5487-A226-4B20-BC0D-E18F01136622}" dt="2020-04-06T04:05:37.489" v="8090" actId="20577"/>
          <ac:spMkLst>
            <pc:docMk/>
            <pc:sldMk cId="2367743231" sldId="46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20.517" v="7443" actId="20577"/>
          <ac:spMkLst>
            <pc:docMk/>
            <pc:sldMk cId="2367743231" sldId="468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1:26.768" v="7444" actId="478"/>
          <ac:spMkLst>
            <pc:docMk/>
            <pc:sldMk cId="2367743231" sldId="468"/>
            <ac:spMk id="12" creationId="{C89E0BCD-4AE2-40A9-9DEC-2AA4806EF0CE}"/>
          </ac:spMkLst>
        </pc:spChg>
      </pc:sldChg>
      <pc:sldChg chg="addSp delSp modSp add mod">
        <pc:chgData name="Phyllipe Lima" userId="afbdb2a7827722fd" providerId="LiveId" clId="{4CEA5487-A226-4B20-BC0D-E18F01136622}" dt="2020-04-06T04:12:41.721" v="8736" actId="14100"/>
        <pc:sldMkLst>
          <pc:docMk/>
          <pc:sldMk cId="1491257049" sldId="469"/>
        </pc:sldMkLst>
        <pc:spChg chg="del">
          <ac:chgData name="Phyllipe Lima" userId="afbdb2a7827722fd" providerId="LiveId" clId="{4CEA5487-A226-4B20-BC0D-E18F01136622}" dt="2020-04-06T04:05:43.664" v="8092" actId="478"/>
          <ac:spMkLst>
            <pc:docMk/>
            <pc:sldMk cId="1491257049" sldId="469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5:52.222" v="8123" actId="20577"/>
          <ac:spMkLst>
            <pc:docMk/>
            <pc:sldMk cId="1491257049" sldId="469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10:33.018" v="8581" actId="1076"/>
          <ac:spMkLst>
            <pc:docMk/>
            <pc:sldMk cId="1491257049" sldId="469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2:41.721" v="8736" actId="14100"/>
          <ac:spMkLst>
            <pc:docMk/>
            <pc:sldMk cId="1491257049" sldId="469"/>
            <ac:spMk id="13" creationId="{EEC80B45-C0A8-4EB3-AB0C-0321D6871410}"/>
          </ac:spMkLst>
        </pc:spChg>
        <pc:picChg chg="add mod">
          <ac:chgData name="Phyllipe Lima" userId="afbdb2a7827722fd" providerId="LiveId" clId="{4CEA5487-A226-4B20-BC0D-E18F01136622}" dt="2020-04-06T04:10:30.714" v="8580" actId="1076"/>
          <ac:picMkLst>
            <pc:docMk/>
            <pc:sldMk cId="1491257049" sldId="469"/>
            <ac:picMk id="2" creationId="{712A5341-E365-4FE7-95BA-3FE801BE96BF}"/>
          </ac:picMkLst>
        </pc:picChg>
      </pc:sldChg>
      <pc:sldChg chg="addSp delSp modSp add mod ord">
        <pc:chgData name="Phyllipe Lima" userId="afbdb2a7827722fd" providerId="LiveId" clId="{4CEA5487-A226-4B20-BC0D-E18F01136622}" dt="2020-04-06T04:12:14.665" v="8729"/>
        <pc:sldMkLst>
          <pc:docMk/>
          <pc:sldMk cId="3309133648" sldId="470"/>
        </pc:sldMkLst>
        <pc:spChg chg="mod">
          <ac:chgData name="Phyllipe Lima" userId="afbdb2a7827722fd" providerId="LiveId" clId="{4CEA5487-A226-4B20-BC0D-E18F01136622}" dt="2020-04-06T04:08:06.088" v="8464" actId="20577"/>
          <ac:spMkLst>
            <pc:docMk/>
            <pc:sldMk cId="3309133648" sldId="470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8:59.407" v="8466" actId="478"/>
          <ac:spMkLst>
            <pc:docMk/>
            <pc:sldMk cId="3309133648" sldId="470"/>
            <ac:spMk id="12" creationId="{A2A3722F-6D19-4468-9091-73C80A1012B0}"/>
          </ac:spMkLst>
        </pc:spChg>
        <pc:picChg chg="del">
          <ac:chgData name="Phyllipe Lima" userId="afbdb2a7827722fd" providerId="LiveId" clId="{4CEA5487-A226-4B20-BC0D-E18F01136622}" dt="2020-04-06T04:08:58.272" v="8465" actId="478"/>
          <ac:picMkLst>
            <pc:docMk/>
            <pc:sldMk cId="3309133648" sldId="470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09:02.423" v="8468" actId="1076"/>
          <ac:picMkLst>
            <pc:docMk/>
            <pc:sldMk cId="3309133648" sldId="470"/>
            <ac:picMk id="4" creationId="{BC09086F-AAE6-4F22-A7DB-3112ABA0408A}"/>
          </ac:picMkLst>
        </pc:picChg>
      </pc:sldChg>
      <pc:sldChg chg="addSp delSp modSp add mod ord">
        <pc:chgData name="Phyllipe Lima" userId="afbdb2a7827722fd" providerId="LiveId" clId="{4CEA5487-A226-4B20-BC0D-E18F01136622}" dt="2020-04-06T04:12:16.068" v="8731"/>
        <pc:sldMkLst>
          <pc:docMk/>
          <pc:sldMk cId="2939653896" sldId="471"/>
        </pc:sldMkLst>
        <pc:picChg chg="add mod">
          <ac:chgData name="Phyllipe Lima" userId="afbdb2a7827722fd" providerId="LiveId" clId="{4CEA5487-A226-4B20-BC0D-E18F01136622}" dt="2020-04-06T04:09:42.919" v="8474" actId="1076"/>
          <ac:picMkLst>
            <pc:docMk/>
            <pc:sldMk cId="2939653896" sldId="471"/>
            <ac:picMk id="2" creationId="{BCF7C7CC-2264-44C9-A645-DB6F42300B5C}"/>
          </ac:picMkLst>
        </pc:picChg>
        <pc:picChg chg="del">
          <ac:chgData name="Phyllipe Lima" userId="afbdb2a7827722fd" providerId="LiveId" clId="{4CEA5487-A226-4B20-BC0D-E18F01136622}" dt="2020-04-06T04:09:37.307" v="8470" actId="478"/>
          <ac:picMkLst>
            <pc:docMk/>
            <pc:sldMk cId="2939653896" sldId="471"/>
            <ac:picMk id="4" creationId="{BC09086F-AAE6-4F22-A7DB-3112ABA0408A}"/>
          </ac:picMkLst>
        </pc:picChg>
      </pc:sldChg>
      <pc:sldChg chg="addSp delSp modSp add mod">
        <pc:chgData name="Phyllipe Lima" userId="afbdb2a7827722fd" providerId="LiveId" clId="{4CEA5487-A226-4B20-BC0D-E18F01136622}" dt="2020-04-06T04:14:23.644" v="8806" actId="1076"/>
        <pc:sldMkLst>
          <pc:docMk/>
          <pc:sldMk cId="4194278293" sldId="472"/>
        </pc:sldMkLst>
        <pc:spChg chg="mod">
          <ac:chgData name="Phyllipe Lima" userId="afbdb2a7827722fd" providerId="LiveId" clId="{4CEA5487-A226-4B20-BC0D-E18F01136622}" dt="2020-04-06T04:13:16.947" v="8797" actId="20577"/>
          <ac:spMkLst>
            <pc:docMk/>
            <pc:sldMk cId="4194278293" sldId="472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4:23.644" v="8806" actId="1076"/>
          <ac:spMkLst>
            <pc:docMk/>
            <pc:sldMk cId="4194278293" sldId="472"/>
            <ac:spMk id="13" creationId="{0C0E049F-8C3C-448E-8D2F-A1E15C94F332}"/>
          </ac:spMkLst>
        </pc:spChg>
        <pc:picChg chg="del">
          <ac:chgData name="Phyllipe Lima" userId="afbdb2a7827722fd" providerId="LiveId" clId="{4CEA5487-A226-4B20-BC0D-E18F01136622}" dt="2020-04-06T04:10:59.053" v="8583" actId="478"/>
          <ac:picMkLst>
            <pc:docMk/>
            <pc:sldMk cId="4194278293" sldId="472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14:03.786" v="8799" actId="1076"/>
          <ac:picMkLst>
            <pc:docMk/>
            <pc:sldMk cId="4194278293" sldId="472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16:11.351" v="9060" actId="20577"/>
        <pc:sldMkLst>
          <pc:docMk/>
          <pc:sldMk cId="3106728145" sldId="473"/>
        </pc:sldMkLst>
        <pc:spChg chg="mod">
          <ac:chgData name="Phyllipe Lima" userId="afbdb2a7827722fd" providerId="LiveId" clId="{4CEA5487-A226-4B20-BC0D-E18F01136622}" dt="2020-04-06T04:15:25.913" v="8896" actId="6549"/>
          <ac:spMkLst>
            <pc:docMk/>
            <pc:sldMk cId="3106728145" sldId="473"/>
            <ac:spMk id="12" creationId="{A2A3722F-6D19-4468-9091-73C80A1012B0}"/>
          </ac:spMkLst>
        </pc:spChg>
        <pc:spChg chg="del">
          <ac:chgData name="Phyllipe Lima" userId="afbdb2a7827722fd" providerId="LiveId" clId="{4CEA5487-A226-4B20-BC0D-E18F01136622}" dt="2020-04-06T04:15:21.108" v="8891" actId="478"/>
          <ac:spMkLst>
            <pc:docMk/>
            <pc:sldMk cId="3106728145" sldId="473"/>
            <ac:spMk id="13" creationId="{0C0E049F-8C3C-448E-8D2F-A1E15C94F332}"/>
          </ac:spMkLst>
        </pc:spChg>
        <pc:spChg chg="add mod">
          <ac:chgData name="Phyllipe Lima" userId="afbdb2a7827722fd" providerId="LiveId" clId="{4CEA5487-A226-4B20-BC0D-E18F01136622}" dt="2020-04-06T04:16:11.351" v="9060" actId="20577"/>
          <ac:spMkLst>
            <pc:docMk/>
            <pc:sldMk cId="3106728145" sldId="473"/>
            <ac:spMk id="14" creationId="{C6FEFC19-C3FF-40DA-83A5-3BD33A1EBEE9}"/>
          </ac:spMkLst>
        </pc:spChg>
        <pc:picChg chg="add mod ord">
          <ac:chgData name="Phyllipe Lima" userId="afbdb2a7827722fd" providerId="LiveId" clId="{4CEA5487-A226-4B20-BC0D-E18F01136622}" dt="2020-04-06T04:15:29.531" v="8897" actId="1076"/>
          <ac:picMkLst>
            <pc:docMk/>
            <pc:sldMk cId="3106728145" sldId="473"/>
            <ac:picMk id="2" creationId="{53F31A68-24BA-4E8B-B60E-B9DF779F1F29}"/>
          </ac:picMkLst>
        </pc:picChg>
        <pc:picChg chg="del">
          <ac:chgData name="Phyllipe Lima" userId="afbdb2a7827722fd" providerId="LiveId" clId="{4CEA5487-A226-4B20-BC0D-E18F01136622}" dt="2020-04-06T04:15:11.960" v="8887" actId="478"/>
          <ac:picMkLst>
            <pc:docMk/>
            <pc:sldMk cId="3106728145" sldId="473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20:24.102" v="9594" actId="6549"/>
        <pc:sldMkLst>
          <pc:docMk/>
          <pc:sldMk cId="621324431" sldId="474"/>
        </pc:sldMkLst>
        <pc:spChg chg="del">
          <ac:chgData name="Phyllipe Lima" userId="afbdb2a7827722fd" providerId="LiveId" clId="{4CEA5487-A226-4B20-BC0D-E18F01136622}" dt="2020-04-06T04:16:52.144" v="9063" actId="478"/>
          <ac:spMkLst>
            <pc:docMk/>
            <pc:sldMk cId="621324431" sldId="474"/>
            <ac:spMk id="12" creationId="{A2A3722F-6D19-4468-9091-73C80A1012B0}"/>
          </ac:spMkLst>
        </pc:spChg>
        <pc:spChg chg="mod">
          <ac:chgData name="Phyllipe Lima" userId="afbdb2a7827722fd" providerId="LiveId" clId="{4CEA5487-A226-4B20-BC0D-E18F01136622}" dt="2020-04-06T04:20:24.102" v="9594" actId="6549"/>
          <ac:spMkLst>
            <pc:docMk/>
            <pc:sldMk cId="621324431" sldId="474"/>
            <ac:spMk id="14" creationId="{C6FEFC19-C3FF-40DA-83A5-3BD33A1EBEE9}"/>
          </ac:spMkLst>
        </pc:spChg>
        <pc:picChg chg="del">
          <ac:chgData name="Phyllipe Lima" userId="afbdb2a7827722fd" providerId="LiveId" clId="{4CEA5487-A226-4B20-BC0D-E18F01136622}" dt="2020-04-06T04:16:50.709" v="9062" actId="478"/>
          <ac:picMkLst>
            <pc:docMk/>
            <pc:sldMk cId="621324431" sldId="474"/>
            <ac:picMk id="2" creationId="{53F31A68-24BA-4E8B-B60E-B9DF779F1F29}"/>
          </ac:picMkLst>
        </pc:picChg>
        <pc:picChg chg="add mod ord modCrop">
          <ac:chgData name="Phyllipe Lima" userId="afbdb2a7827722fd" providerId="LiveId" clId="{4CEA5487-A226-4B20-BC0D-E18F01136622}" dt="2020-04-06T04:20:04.866" v="9583" actId="732"/>
          <ac:picMkLst>
            <pc:docMk/>
            <pc:sldMk cId="621324431" sldId="474"/>
            <ac:picMk id="4" creationId="{AFB25764-27F4-49C7-9565-FBEB554E3B42}"/>
          </ac:picMkLst>
        </pc:picChg>
      </pc:sldChg>
      <pc:sldChg chg="addSp modSp add mod">
        <pc:chgData name="Phyllipe Lima" userId="afbdb2a7827722fd" providerId="LiveId" clId="{4CEA5487-A226-4B20-BC0D-E18F01136622}" dt="2020-04-06T04:40:44.275" v="11401" actId="962"/>
        <pc:sldMkLst>
          <pc:docMk/>
          <pc:sldMk cId="2035084430" sldId="475"/>
        </pc:sldMkLst>
        <pc:picChg chg="add mod">
          <ac:chgData name="Phyllipe Lima" userId="afbdb2a7827722fd" providerId="LiveId" clId="{4CEA5487-A226-4B20-BC0D-E18F01136622}" dt="2020-04-06T04:40:44.275" v="11401" actId="962"/>
          <ac:picMkLst>
            <pc:docMk/>
            <pc:sldMk cId="2035084430" sldId="475"/>
            <ac:picMk id="3" creationId="{F0E499D4-FC87-4ADC-89D0-C97954916F78}"/>
          </ac:picMkLst>
        </pc:picChg>
      </pc:sldChg>
      <pc:sldChg chg="addSp delSp modSp add mod">
        <pc:chgData name="Phyllipe Lima" userId="afbdb2a7827722fd" providerId="LiveId" clId="{4CEA5487-A226-4B20-BC0D-E18F01136622}" dt="2020-04-06T04:27:10.624" v="9793" actId="14100"/>
        <pc:sldMkLst>
          <pc:docMk/>
          <pc:sldMk cId="44359922" sldId="476"/>
        </pc:sldMkLst>
        <pc:spChg chg="add mod">
          <ac:chgData name="Phyllipe Lima" userId="afbdb2a7827722fd" providerId="LiveId" clId="{4CEA5487-A226-4B20-BC0D-E18F01136622}" dt="2020-04-06T04:26:46.050" v="9788" actId="14100"/>
          <ac:spMkLst>
            <pc:docMk/>
            <pc:sldMk cId="44359922" sldId="476"/>
            <ac:spMk id="10" creationId="{01D5AC60-32A0-4CBC-AF73-5D59D13C06FD}"/>
          </ac:spMkLst>
        </pc:spChg>
        <pc:spChg chg="add mod">
          <ac:chgData name="Phyllipe Lima" userId="afbdb2a7827722fd" providerId="LiveId" clId="{4CEA5487-A226-4B20-BC0D-E18F01136622}" dt="2020-04-06T04:27:10.624" v="9793" actId="14100"/>
          <ac:spMkLst>
            <pc:docMk/>
            <pc:sldMk cId="44359922" sldId="476"/>
            <ac:spMk id="11" creationId="{1D6A13C0-0352-4DBB-9C5F-53F6A7F3A56B}"/>
          </ac:spMkLst>
        </pc:spChg>
        <pc:spChg chg="del">
          <ac:chgData name="Phyllipe Lima" userId="afbdb2a7827722fd" providerId="LiveId" clId="{4CEA5487-A226-4B20-BC0D-E18F01136622}" dt="2020-04-06T04:26:20.368" v="9782" actId="478"/>
          <ac:spMkLst>
            <pc:docMk/>
            <pc:sldMk cId="44359922" sldId="476"/>
            <ac:spMk id="17" creationId="{0FBA4781-8E5A-49F5-BA5C-43302523B55A}"/>
          </ac:spMkLst>
        </pc:spChg>
        <pc:picChg chg="add ord">
          <ac:chgData name="Phyllipe Lima" userId="afbdb2a7827722fd" providerId="LiveId" clId="{4CEA5487-A226-4B20-BC0D-E18F01136622}" dt="2020-04-06T04:26:29.397" v="9784" actId="167"/>
          <ac:picMkLst>
            <pc:docMk/>
            <pc:sldMk cId="44359922" sldId="476"/>
            <ac:picMk id="2" creationId="{2A224774-AE2F-4A11-BF81-A2C786F6009C}"/>
          </ac:picMkLst>
        </pc:picChg>
        <pc:picChg chg="del">
          <ac:chgData name="Phyllipe Lima" userId="afbdb2a7827722fd" providerId="LiveId" clId="{4CEA5487-A226-4B20-BC0D-E18F01136622}" dt="2020-04-06T04:26:19.018" v="9781" actId="478"/>
          <ac:picMkLst>
            <pc:docMk/>
            <pc:sldMk cId="44359922" sldId="476"/>
            <ac:picMk id="4" creationId="{8B2575E7-7977-4879-813A-502A43964854}"/>
          </ac:picMkLst>
        </pc:picChg>
      </pc:sldChg>
      <pc:sldChg chg="modSp add mod">
        <pc:chgData name="Phyllipe Lima" userId="afbdb2a7827722fd" providerId="LiveId" clId="{4CEA5487-A226-4B20-BC0D-E18F01136622}" dt="2020-04-06T04:29:42.345" v="10277" actId="20577"/>
        <pc:sldMkLst>
          <pc:docMk/>
          <pc:sldMk cId="540509760" sldId="477"/>
        </pc:sldMkLst>
        <pc:spChg chg="mod">
          <ac:chgData name="Phyllipe Lima" userId="afbdb2a7827722fd" providerId="LiveId" clId="{4CEA5487-A226-4B20-BC0D-E18F01136622}" dt="2020-04-06T04:29:42.345" v="10277" actId="20577"/>
          <ac:spMkLst>
            <pc:docMk/>
            <pc:sldMk cId="540509760" sldId="47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27:30.735" v="9804" actId="20577"/>
          <ac:spMkLst>
            <pc:docMk/>
            <pc:sldMk cId="540509760" sldId="477"/>
            <ac:spMk id="11" creationId="{C2C91EF0-77E9-453E-BC06-6319E104BC28}"/>
          </ac:spMkLst>
        </pc:spChg>
      </pc:sldChg>
      <pc:sldChg chg="delSp modSp add mod">
        <pc:chgData name="Phyllipe Lima" userId="afbdb2a7827722fd" providerId="LiveId" clId="{4CEA5487-A226-4B20-BC0D-E18F01136622}" dt="2020-04-06T04:34:28.396" v="11089" actId="20577"/>
        <pc:sldMkLst>
          <pc:docMk/>
          <pc:sldMk cId="1747201734" sldId="478"/>
        </pc:sldMkLst>
        <pc:spChg chg="del mod">
          <ac:chgData name="Phyllipe Lima" userId="afbdb2a7827722fd" providerId="LiveId" clId="{4CEA5487-A226-4B20-BC0D-E18F01136622}" dt="2020-04-06T04:30:13.986" v="10316" actId="478"/>
          <ac:spMkLst>
            <pc:docMk/>
            <pc:sldMk cId="1747201734" sldId="478"/>
            <ac:spMk id="3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4:34:28.396" v="11089" actId="20577"/>
          <ac:spMkLst>
            <pc:docMk/>
            <pc:sldMk cId="1747201734" sldId="47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30:05.776" v="10313" actId="20577"/>
          <ac:spMkLst>
            <pc:docMk/>
            <pc:sldMk cId="1747201734" sldId="478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35:46.151" v="11397" actId="20577"/>
        <pc:sldMkLst>
          <pc:docMk/>
          <pc:sldMk cId="2253435793" sldId="479"/>
        </pc:sldMkLst>
        <pc:spChg chg="mod">
          <ac:chgData name="Phyllipe Lima" userId="afbdb2a7827722fd" providerId="LiveId" clId="{4CEA5487-A226-4B20-BC0D-E18F01136622}" dt="2020-04-06T04:35:46.151" v="11397" actId="20577"/>
          <ac:spMkLst>
            <pc:docMk/>
            <pc:sldMk cId="2253435793" sldId="479"/>
            <ac:spMk id="10" creationId="{0025EA58-FC97-4A70-A2EA-CC698A9A02BB}"/>
          </ac:spMkLst>
        </pc:spChg>
      </pc:sldChg>
    </pc:docChg>
  </pc:docChgLst>
  <pc:docChgLst>
    <pc:chgData name="Phyllipe Lima" userId="afbdb2a7827722fd" providerId="LiveId" clId="{889B28A1-3DE7-B64E-84AC-F84D5DE61DC8}"/>
    <pc:docChg chg="custSel addSld delSld modSld sldOrd">
      <pc:chgData name="Phyllipe Lima" userId="afbdb2a7827722fd" providerId="LiveId" clId="{889B28A1-3DE7-B64E-84AC-F84D5DE61DC8}" dt="2020-04-06T14:10:55.880" v="1436" actId="20577"/>
      <pc:docMkLst>
        <pc:docMk/>
      </pc:docMkLst>
      <pc:sldChg chg="ord">
        <pc:chgData name="Phyllipe Lima" userId="afbdb2a7827722fd" providerId="LiveId" clId="{889B28A1-3DE7-B64E-84AC-F84D5DE61DC8}" dt="2020-04-06T12:26:10.794" v="903"/>
        <pc:sldMkLst>
          <pc:docMk/>
          <pc:sldMk cId="3771346874" sldId="418"/>
        </pc:sldMkLst>
      </pc:sldChg>
      <pc:sldChg chg="modSp">
        <pc:chgData name="Phyllipe Lima" userId="afbdb2a7827722fd" providerId="LiveId" clId="{889B28A1-3DE7-B64E-84AC-F84D5DE61DC8}" dt="2020-04-06T12:12:48.361" v="1" actId="27636"/>
        <pc:sldMkLst>
          <pc:docMk/>
          <pc:sldMk cId="2500104174" sldId="427"/>
        </pc:sldMkLst>
        <pc:spChg chg="mod">
          <ac:chgData name="Phyllipe Lima" userId="afbdb2a7827722fd" providerId="LiveId" clId="{889B28A1-3DE7-B64E-84AC-F84D5DE61DC8}" dt="2020-04-06T12:12:48.361" v="1" actId="27636"/>
          <ac:spMkLst>
            <pc:docMk/>
            <pc:sldMk cId="2500104174" sldId="427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44:17.038" v="943" actId="20577"/>
        <pc:sldMkLst>
          <pc:docMk/>
          <pc:sldMk cId="2202462808" sldId="455"/>
        </pc:sldMkLst>
        <pc:spChg chg="mod">
          <ac:chgData name="Phyllipe Lima" userId="afbdb2a7827722fd" providerId="LiveId" clId="{889B28A1-3DE7-B64E-84AC-F84D5DE61DC8}" dt="2020-04-06T13:44:17.038" v="943" actId="20577"/>
          <ac:spMkLst>
            <pc:docMk/>
            <pc:sldMk cId="2202462808" sldId="455"/>
            <ac:spMk id="3" creationId="{00000000-0000-0000-0000-000000000000}"/>
          </ac:spMkLst>
        </pc:spChg>
      </pc:sldChg>
      <pc:sldChg chg="del">
        <pc:chgData name="Phyllipe Lima" userId="afbdb2a7827722fd" providerId="LiveId" clId="{889B28A1-3DE7-B64E-84AC-F84D5DE61DC8}" dt="2020-04-06T13:45:01.412" v="944" actId="2696"/>
        <pc:sldMkLst>
          <pc:docMk/>
          <pc:sldMk cId="3838476213" sldId="456"/>
        </pc:sldMkLst>
      </pc:sldChg>
      <pc:sldChg chg="modSp">
        <pc:chgData name="Phyllipe Lima" userId="afbdb2a7827722fd" providerId="LiveId" clId="{889B28A1-3DE7-B64E-84AC-F84D5DE61DC8}" dt="2020-04-06T13:45:36.472" v="953" actId="20577"/>
        <pc:sldMkLst>
          <pc:docMk/>
          <pc:sldMk cId="3482351026" sldId="457"/>
        </pc:sldMkLst>
        <pc:spChg chg="mod">
          <ac:chgData name="Phyllipe Lima" userId="afbdb2a7827722fd" providerId="LiveId" clId="{889B28A1-3DE7-B64E-84AC-F84D5DE61DC8}" dt="2020-04-06T13:45:36.472" v="953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6:40.972" v="1039" actId="20577"/>
        <pc:sldMkLst>
          <pc:docMk/>
          <pc:sldMk cId="2359349444" sldId="458"/>
        </pc:sldMkLst>
        <pc:spChg chg="mod">
          <ac:chgData name="Phyllipe Lima" userId="afbdb2a7827722fd" providerId="LiveId" clId="{889B28A1-3DE7-B64E-84AC-F84D5DE61DC8}" dt="2020-04-06T13:46:40.972" v="1039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8:11.004" v="1041" actId="20577"/>
        <pc:sldMkLst>
          <pc:docMk/>
          <pc:sldMk cId="3393935000" sldId="463"/>
        </pc:sldMkLst>
        <pc:spChg chg="mod">
          <ac:chgData name="Phyllipe Lima" userId="afbdb2a7827722fd" providerId="LiveId" clId="{889B28A1-3DE7-B64E-84AC-F84D5DE61DC8}" dt="2020-04-06T13:48:11.004" v="1041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del">
        <pc:chgData name="Phyllipe Lima" userId="afbdb2a7827722fd" providerId="LiveId" clId="{889B28A1-3DE7-B64E-84AC-F84D5DE61DC8}" dt="2020-04-06T13:54:29.685" v="1043" actId="2696"/>
        <pc:sldMkLst>
          <pc:docMk/>
          <pc:sldMk cId="1110165961" sldId="465"/>
        </pc:sldMkLst>
      </pc:sldChg>
      <pc:sldChg chg="modSp">
        <pc:chgData name="Phyllipe Lima" userId="afbdb2a7827722fd" providerId="LiveId" clId="{889B28A1-3DE7-B64E-84AC-F84D5DE61DC8}" dt="2020-04-06T13:54:27.996" v="1042"/>
        <pc:sldMkLst>
          <pc:docMk/>
          <pc:sldMk cId="2976922335" sldId="466"/>
        </pc:sldMkLst>
        <pc:spChg chg="mod">
          <ac:chgData name="Phyllipe Lima" userId="afbdb2a7827722fd" providerId="LiveId" clId="{889B28A1-3DE7-B64E-84AC-F84D5DE61DC8}" dt="2020-04-06T13:54:27.996" v="1042"/>
          <ac:spMkLst>
            <pc:docMk/>
            <pc:sldMk cId="2976922335" sldId="466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55:18.366" v="1075" actId="20577"/>
        <pc:sldMkLst>
          <pc:docMk/>
          <pc:sldMk cId="3759237010" sldId="467"/>
        </pc:sldMkLst>
        <pc:spChg chg="mod">
          <ac:chgData name="Phyllipe Lima" userId="afbdb2a7827722fd" providerId="LiveId" clId="{889B28A1-3DE7-B64E-84AC-F84D5DE61DC8}" dt="2020-04-06T13:54:47.161" v="1051" actId="20577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3:55:18.366" v="1075" actId="20577"/>
          <ac:spMkLst>
            <pc:docMk/>
            <pc:sldMk cId="3759237010" sldId="467"/>
            <ac:spMk id="12" creationId="{C89E0BCD-4AE2-40A9-9DEC-2AA4806EF0CE}"/>
          </ac:spMkLst>
        </pc:spChg>
      </pc:sldChg>
      <pc:sldChg chg="modSp">
        <pc:chgData name="Phyllipe Lima" userId="afbdb2a7827722fd" providerId="LiveId" clId="{889B28A1-3DE7-B64E-84AC-F84D5DE61DC8}" dt="2020-04-06T14:05:19.255" v="1280" actId="20577"/>
        <pc:sldMkLst>
          <pc:docMk/>
          <pc:sldMk cId="1491257049" sldId="469"/>
        </pc:sldMkLst>
        <pc:spChg chg="mod">
          <ac:chgData name="Phyllipe Lima" userId="afbdb2a7827722fd" providerId="LiveId" clId="{889B28A1-3DE7-B64E-84AC-F84D5DE61DC8}" dt="2020-04-06T14:05:19.255" v="1280" actId="20577"/>
          <ac:spMkLst>
            <pc:docMk/>
            <pc:sldMk cId="1491257049" sldId="469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5:52.443" v="1285" actId="20577"/>
        <pc:sldMkLst>
          <pc:docMk/>
          <pc:sldMk cId="4194278293" sldId="472"/>
        </pc:sldMkLst>
        <pc:spChg chg="mod">
          <ac:chgData name="Phyllipe Lima" userId="afbdb2a7827722fd" providerId="LiveId" clId="{889B28A1-3DE7-B64E-84AC-F84D5DE61DC8}" dt="2020-04-06T14:05:52.443" v="1285" actId="20577"/>
          <ac:spMkLst>
            <pc:docMk/>
            <pc:sldMk cId="4194278293" sldId="472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04.629" v="1286" actId="20577"/>
        <pc:sldMkLst>
          <pc:docMk/>
          <pc:sldMk cId="3106728145" sldId="473"/>
        </pc:sldMkLst>
        <pc:spChg chg="mod">
          <ac:chgData name="Phyllipe Lima" userId="afbdb2a7827722fd" providerId="LiveId" clId="{889B28A1-3DE7-B64E-84AC-F84D5DE61DC8}" dt="2020-04-06T14:06:04.629" v="1286" actId="20577"/>
          <ac:spMkLst>
            <pc:docMk/>
            <pc:sldMk cId="3106728145" sldId="473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29.566" v="1289" actId="20577"/>
        <pc:sldMkLst>
          <pc:docMk/>
          <pc:sldMk cId="621324431" sldId="474"/>
        </pc:sldMkLst>
        <pc:spChg chg="mod">
          <ac:chgData name="Phyllipe Lima" userId="afbdb2a7827722fd" providerId="LiveId" clId="{889B28A1-3DE7-B64E-84AC-F84D5DE61DC8}" dt="2020-04-06T14:06:29.566" v="1289" actId="20577"/>
          <ac:spMkLst>
            <pc:docMk/>
            <pc:sldMk cId="621324431" sldId="474"/>
            <ac:spMk id="14" creationId="{C6FEFC19-C3FF-40DA-83A5-3BD33A1EBEE9}"/>
          </ac:spMkLst>
        </pc:spChg>
      </pc:sldChg>
      <pc:sldChg chg="addSp delSp modSp modAnim">
        <pc:chgData name="Phyllipe Lima" userId="afbdb2a7827722fd" providerId="LiveId" clId="{889B28A1-3DE7-B64E-84AC-F84D5DE61DC8}" dt="2020-04-06T12:25:58.932" v="902" actId="20577"/>
        <pc:sldMkLst>
          <pc:docMk/>
          <pc:sldMk cId="2035084430" sldId="475"/>
        </pc:sldMkLst>
        <pc:spChg chg="mod">
          <ac:chgData name="Phyllipe Lima" userId="afbdb2a7827722fd" providerId="LiveId" clId="{889B28A1-3DE7-B64E-84AC-F84D5DE61DC8}" dt="2020-04-06T12:25:58.932" v="902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Phyllipe Lima" userId="afbdb2a7827722fd" providerId="LiveId" clId="{889B28A1-3DE7-B64E-84AC-F84D5DE61DC8}" dt="2020-04-06T12:13:14.299" v="15" actId="478"/>
          <ac:picMkLst>
            <pc:docMk/>
            <pc:sldMk cId="2035084430" sldId="475"/>
            <ac:picMk id="3" creationId="{F0E499D4-FC87-4ADC-89D0-C97954916F78}"/>
          </ac:picMkLst>
        </pc:picChg>
        <pc:picChg chg="add mod">
          <ac:chgData name="Phyllipe Lima" userId="afbdb2a7827722fd" providerId="LiveId" clId="{889B28A1-3DE7-B64E-84AC-F84D5DE61DC8}" dt="2020-04-06T12:13:08.945" v="13"/>
          <ac:picMkLst>
            <pc:docMk/>
            <pc:sldMk cId="2035084430" sldId="475"/>
            <ac:picMk id="12" creationId="{152F4E36-8520-AA42-B9D8-4FB36F980D7F}"/>
          </ac:picMkLst>
        </pc:picChg>
      </pc:sldChg>
      <pc:sldChg chg="modSp">
        <pc:chgData name="Phyllipe Lima" userId="afbdb2a7827722fd" providerId="LiveId" clId="{889B28A1-3DE7-B64E-84AC-F84D5DE61DC8}" dt="2020-04-06T14:08:23.903" v="1405" actId="20577"/>
        <pc:sldMkLst>
          <pc:docMk/>
          <pc:sldMk cId="540509760" sldId="477"/>
        </pc:sldMkLst>
        <pc:spChg chg="mod">
          <ac:chgData name="Phyllipe Lima" userId="afbdb2a7827722fd" providerId="LiveId" clId="{889B28A1-3DE7-B64E-84AC-F84D5DE61DC8}" dt="2020-04-06T14:08:23.903" v="1405" actId="20577"/>
          <ac:spMkLst>
            <pc:docMk/>
            <pc:sldMk cId="540509760" sldId="47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4:10:55.880" v="1436" actId="20577"/>
        <pc:sldMkLst>
          <pc:docMk/>
          <pc:sldMk cId="1747201734" sldId="478"/>
        </pc:sldMkLst>
        <pc:spChg chg="mod">
          <ac:chgData name="Phyllipe Lima" userId="afbdb2a7827722fd" providerId="LiveId" clId="{889B28A1-3DE7-B64E-84AC-F84D5DE61DC8}" dt="2020-04-06T14:10:55.880" v="143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Sp add">
        <pc:chgData name="Phyllipe Lima" userId="afbdb2a7827722fd" providerId="LiveId" clId="{889B28A1-3DE7-B64E-84AC-F84D5DE61DC8}" dt="2020-04-06T12:26:21.774" v="942" actId="20577"/>
        <pc:sldMkLst>
          <pc:docMk/>
          <pc:sldMk cId="1442039806" sldId="480"/>
        </pc:sldMkLst>
        <pc:spChg chg="add del mod">
          <ac:chgData name="Phyllipe Lima" userId="afbdb2a7827722fd" providerId="LiveId" clId="{889B28A1-3DE7-B64E-84AC-F84D5DE61DC8}" dt="2020-04-06T12:15:27.403" v="230"/>
          <ac:spMkLst>
            <pc:docMk/>
            <pc:sldMk cId="1442039806" sldId="480"/>
            <ac:spMk id="2" creationId="{48362541-0DEF-F64D-A779-23472921A2E1}"/>
          </ac:spMkLst>
        </pc:spChg>
        <pc:spChg chg="mod">
          <ac:chgData name="Phyllipe Lima" userId="afbdb2a7827722fd" providerId="LiveId" clId="{889B28A1-3DE7-B64E-84AC-F84D5DE61DC8}" dt="2020-04-06T12:26:21.774" v="942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2:14:00.372" v="23" actId="20577"/>
          <ac:spMkLst>
            <pc:docMk/>
            <pc:sldMk cId="1442039806" sldId="480"/>
            <ac:spMk id="11" creationId="{C2C91EF0-77E9-453E-BC06-6319E104BC28}"/>
          </ac:spMkLst>
        </pc:spChg>
      </pc:sldChg>
      <pc:sldChg chg="delSp modSp add delAnim">
        <pc:chgData name="Phyllipe Lima" userId="afbdb2a7827722fd" providerId="LiveId" clId="{889B28A1-3DE7-B64E-84AC-F84D5DE61DC8}" dt="2020-04-06T12:13:43.275" v="20" actId="1076"/>
        <pc:sldMkLst>
          <pc:docMk/>
          <pc:sldMk cId="3148083640" sldId="481"/>
        </pc:sldMkLst>
        <pc:spChg chg="del">
          <ac:chgData name="Phyllipe Lima" userId="afbdb2a7827722fd" providerId="LiveId" clId="{889B28A1-3DE7-B64E-84AC-F84D5DE61DC8}" dt="2020-04-06T12:13:18.224" v="16" actId="478"/>
          <ac:spMkLst>
            <pc:docMk/>
            <pc:sldMk cId="3148083640" sldId="481"/>
            <ac:spMk id="10" creationId="{0025EA58-FC97-4A70-A2EA-CC698A9A02BB}"/>
          </ac:spMkLst>
        </pc:spChg>
        <pc:picChg chg="mod modCrop">
          <ac:chgData name="Phyllipe Lima" userId="afbdb2a7827722fd" providerId="LiveId" clId="{889B28A1-3DE7-B64E-84AC-F84D5DE61DC8}" dt="2020-04-06T12:13:43.275" v="20" actId="1076"/>
          <ac:picMkLst>
            <pc:docMk/>
            <pc:sldMk cId="3148083640" sldId="481"/>
            <ac:picMk id="3" creationId="{F0E499D4-FC87-4ADC-89D0-C97954916F78}"/>
          </ac:picMkLst>
        </pc:picChg>
      </pc:sldChg>
      <pc:sldChg chg="addSp delSp modSp add modAnim">
        <pc:chgData name="Phyllipe Lima" userId="afbdb2a7827722fd" providerId="LiveId" clId="{889B28A1-3DE7-B64E-84AC-F84D5DE61DC8}" dt="2020-04-06T12:20:53.897" v="434" actId="20577"/>
        <pc:sldMkLst>
          <pc:docMk/>
          <pc:sldMk cId="1093535583" sldId="482"/>
        </pc:sldMkLst>
        <pc:spChg chg="add mod">
          <ac:chgData name="Phyllipe Lima" userId="afbdb2a7827722fd" providerId="LiveId" clId="{889B28A1-3DE7-B64E-84AC-F84D5DE61DC8}" dt="2020-04-06T12:20:53.897" v="434" actId="20577"/>
          <ac:spMkLst>
            <pc:docMk/>
            <pc:sldMk cId="1093535583" sldId="482"/>
            <ac:spMk id="10" creationId="{7707AD99-C3B8-3949-9011-7F6F236FDEA7}"/>
          </ac:spMkLst>
        </pc:spChg>
        <pc:spChg chg="mod">
          <ac:chgData name="Phyllipe Lima" userId="afbdb2a7827722fd" providerId="LiveId" clId="{889B28A1-3DE7-B64E-84AC-F84D5DE61DC8}" dt="2020-04-06T12:15:34.646" v="246" actId="20577"/>
          <ac:spMkLst>
            <pc:docMk/>
            <pc:sldMk cId="1093535583" sldId="482"/>
            <ac:spMk id="11" creationId="{79B11CEB-0806-4269-8ADE-EA745A8F6E4B}"/>
          </ac:spMkLst>
        </pc:spChg>
        <pc:picChg chg="add mod">
          <ac:chgData name="Phyllipe Lima" userId="afbdb2a7827722fd" providerId="LiveId" clId="{889B28A1-3DE7-B64E-84AC-F84D5DE61DC8}" dt="2020-04-06T12:19:24.680" v="250" actId="1076"/>
          <ac:picMkLst>
            <pc:docMk/>
            <pc:sldMk cId="1093535583" sldId="482"/>
            <ac:picMk id="2" creationId="{F3179A23-5ECE-1244-AEEB-6FD571B4B6AD}"/>
          </ac:picMkLst>
        </pc:picChg>
        <pc:picChg chg="del">
          <ac:chgData name="Phyllipe Lima" userId="afbdb2a7827722fd" providerId="LiveId" clId="{889B28A1-3DE7-B64E-84AC-F84D5DE61DC8}" dt="2020-04-06T12:15:36.408" v="247" actId="478"/>
          <ac:picMkLst>
            <pc:docMk/>
            <pc:sldMk cId="1093535583" sldId="482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5F7D61B6-ABC5-49CA-B443-9E00A8D79EF6}"/>
    <pc:docChg chg="undo custSel addSld delSld modSld sldOrd">
      <pc:chgData name="Phyllipe Lima" userId="afbdb2a7827722fd" providerId="LiveId" clId="{5F7D61B6-ABC5-49CA-B443-9E00A8D79EF6}" dt="2020-04-03T04:24:09.123" v="7214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</pc:docChg>
  </pc:docChgLst>
  <pc:docChgLst>
    <pc:chgData name="Chris Lima" userId="b5ea056ce2397b48" providerId="LiveId" clId="{C54C6A01-918F-40B8-BD8F-4474E4E79348}"/>
    <pc:docChg chg="undo custSel addSld modSld sldOrd">
      <pc:chgData name="Chris Lima" userId="b5ea056ce2397b48" providerId="LiveId" clId="{C54C6A01-918F-40B8-BD8F-4474E4E79348}" dt="2022-09-09T22:39:08.680" v="31" actId="1076"/>
      <pc:docMkLst>
        <pc:docMk/>
      </pc:docMkLst>
      <pc:sldChg chg="ord">
        <pc:chgData name="Chris Lima" userId="b5ea056ce2397b48" providerId="LiveId" clId="{C54C6A01-918F-40B8-BD8F-4474E4E79348}" dt="2022-09-09T22:34:39.154" v="8"/>
        <pc:sldMkLst>
          <pc:docMk/>
          <pc:sldMk cId="1708451728" sldId="259"/>
        </pc:sldMkLst>
      </pc:sldChg>
      <pc:sldChg chg="modSp mod">
        <pc:chgData name="Chris Lima" userId="b5ea056ce2397b48" providerId="LiveId" clId="{C54C6A01-918F-40B8-BD8F-4474E4E79348}" dt="2022-09-09T21:20:54.248" v="6" actId="20577"/>
        <pc:sldMkLst>
          <pc:docMk/>
          <pc:sldMk cId="1747201734" sldId="478"/>
        </pc:sldMkLst>
        <pc:spChg chg="mod">
          <ac:chgData name="Chris Lima" userId="b5ea056ce2397b48" providerId="LiveId" clId="{C54C6A01-918F-40B8-BD8F-4474E4E79348}" dt="2022-09-09T21:20:54.248" v="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">
        <pc:chgData name="Chris Lima" userId="b5ea056ce2397b48" providerId="LiveId" clId="{C54C6A01-918F-40B8-BD8F-4474E4E79348}" dt="2022-09-09T22:38:11.039" v="10" actId="22"/>
        <pc:sldMkLst>
          <pc:docMk/>
          <pc:sldMk cId="1442039806" sldId="480"/>
        </pc:sldMkLst>
        <pc:picChg chg="add del">
          <ac:chgData name="Chris Lima" userId="b5ea056ce2397b48" providerId="LiveId" clId="{C54C6A01-918F-40B8-BD8F-4474E4E79348}" dt="2022-09-09T22:38:11.039" v="10" actId="22"/>
          <ac:picMkLst>
            <pc:docMk/>
            <pc:sldMk cId="1442039806" sldId="480"/>
            <ac:picMk id="3" creationId="{48D237B6-E811-0A9D-0865-C97ED456FDB6}"/>
          </ac:picMkLst>
        </pc:picChg>
      </pc:sldChg>
      <pc:sldChg chg="addSp delSp modSp add mod">
        <pc:chgData name="Chris Lima" userId="b5ea056ce2397b48" providerId="LiveId" clId="{C54C6A01-918F-40B8-BD8F-4474E4E79348}" dt="2022-09-09T22:39:08.680" v="31" actId="1076"/>
        <pc:sldMkLst>
          <pc:docMk/>
          <pc:sldMk cId="3915767675" sldId="484"/>
        </pc:sldMkLst>
        <pc:spChg chg="add mod">
          <ac:chgData name="Chris Lima" userId="b5ea056ce2397b48" providerId="LiveId" clId="{C54C6A01-918F-40B8-BD8F-4474E4E79348}" dt="2022-09-09T22:39:01.138" v="27" actId="14100"/>
          <ac:spMkLst>
            <pc:docMk/>
            <pc:sldMk cId="3915767675" sldId="484"/>
            <ac:spMk id="6" creationId="{AC976F5D-993E-8801-A6F8-F4B2482FFA94}"/>
          </ac:spMkLst>
        </pc:spChg>
        <pc:spChg chg="add mod">
          <ac:chgData name="Chris Lima" userId="b5ea056ce2397b48" providerId="LiveId" clId="{C54C6A01-918F-40B8-BD8F-4474E4E79348}" dt="2022-09-09T22:39:08.680" v="31" actId="1076"/>
          <ac:spMkLst>
            <pc:docMk/>
            <pc:sldMk cId="3915767675" sldId="484"/>
            <ac:spMk id="7" creationId="{0C3B4D76-61BD-3FDB-BBD0-656F702F1D3B}"/>
          </ac:spMkLst>
        </pc:spChg>
        <pc:spChg chg="mod">
          <ac:chgData name="Chris Lima" userId="b5ea056ce2397b48" providerId="LiveId" clId="{C54C6A01-918F-40B8-BD8F-4474E4E79348}" dt="2022-09-09T22:38:17.017" v="13" actId="6549"/>
          <ac:spMkLst>
            <pc:docMk/>
            <pc:sldMk cId="3915767675" sldId="484"/>
            <ac:spMk id="10" creationId="{0025EA58-FC97-4A70-A2EA-CC698A9A02BB}"/>
          </ac:spMkLst>
        </pc:spChg>
        <pc:spChg chg="mod">
          <ac:chgData name="Chris Lima" userId="b5ea056ce2397b48" providerId="LiveId" clId="{C54C6A01-918F-40B8-BD8F-4474E4E79348}" dt="2022-09-09T22:38:21.430" v="21" actId="20577"/>
          <ac:spMkLst>
            <pc:docMk/>
            <pc:sldMk cId="3915767675" sldId="484"/>
            <ac:spMk id="11" creationId="{C2C91EF0-77E9-453E-BC06-6319E104BC28}"/>
          </ac:spMkLst>
        </pc:spChg>
        <pc:picChg chg="add mod">
          <ac:chgData name="Chris Lima" userId="b5ea056ce2397b48" providerId="LiveId" clId="{C54C6A01-918F-40B8-BD8F-4474E4E79348}" dt="2022-09-09T22:38:58.791" v="26" actId="1076"/>
          <ac:picMkLst>
            <pc:docMk/>
            <pc:sldMk cId="3915767675" sldId="484"/>
            <ac:picMk id="3" creationId="{E5F040DB-299C-3B71-2BAA-9B521F689D8C}"/>
          </ac:picMkLst>
        </pc:picChg>
        <pc:picChg chg="del">
          <ac:chgData name="Chris Lima" userId="b5ea056ce2397b48" providerId="LiveId" clId="{C54C6A01-918F-40B8-BD8F-4474E4E79348}" dt="2022-09-09T22:38:15.249" v="12" actId="478"/>
          <ac:picMkLst>
            <pc:docMk/>
            <pc:sldMk cId="3915767675" sldId="484"/>
            <ac:picMk id="4" creationId="{FDF41CF4-7859-FF44-8FC7-810F65B29481}"/>
          </ac:picMkLst>
        </pc:picChg>
      </pc:sldChg>
    </pc:docChg>
  </pc:docChgLst>
  <pc:docChgLst>
    <pc:chgData name="Chris Lima" userId="b5ea056ce2397b48" providerId="LiveId" clId="{E1E735E1-6767-409D-BE3E-26DB5A97A4A3}"/>
    <pc:docChg chg="addSld delSld modSld">
      <pc:chgData name="Chris Lima" userId="b5ea056ce2397b48" providerId="LiveId" clId="{E1E735E1-6767-409D-BE3E-26DB5A97A4A3}" dt="2022-03-13T18:54:36.877" v="5"/>
      <pc:docMkLst>
        <pc:docMk/>
      </pc:docMkLst>
      <pc:sldChg chg="modSp mod">
        <pc:chgData name="Chris Lima" userId="b5ea056ce2397b48" providerId="LiveId" clId="{E1E735E1-6767-409D-BE3E-26DB5A97A4A3}" dt="2022-03-01T16:53:43.680" v="4"/>
        <pc:sldMkLst>
          <pc:docMk/>
          <pc:sldMk cId="1975627203" sldId="257"/>
        </pc:sldMkLst>
        <pc:spChg chg="mod">
          <ac:chgData name="Chris Lima" userId="b5ea056ce2397b48" providerId="LiveId" clId="{E1E735E1-6767-409D-BE3E-26DB5A97A4A3}" dt="2022-03-01T16:53:43.680" v="4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E1E735E1-6767-409D-BE3E-26DB5A97A4A3}" dt="2022-03-01T16:27:18.349" v="3" actId="20577"/>
        <pc:sldMkLst>
          <pc:docMk/>
          <pc:sldMk cId="1792216109" sldId="304"/>
        </pc:sldMkLst>
        <pc:spChg chg="mod">
          <ac:chgData name="Chris Lima" userId="b5ea056ce2397b48" providerId="LiveId" clId="{E1E735E1-6767-409D-BE3E-26DB5A97A4A3}" dt="2022-03-01T16:27:18.349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1310623586" sldId="388"/>
        </pc:sldMkLst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3142582776" sldId="389"/>
        </pc:sldMkLst>
      </pc:sldChg>
      <pc:sldChg chg="del">
        <pc:chgData name="Chris Lima" userId="b5ea056ce2397b48" providerId="LiveId" clId="{E1E735E1-6767-409D-BE3E-26DB5A97A4A3}" dt="2022-03-01T16:27:09.769" v="1" actId="47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A6C3603C-D31A-45F8-B0B7-BD43B7F40941}"/>
    <pc:docChg chg="addSld delSld modSld">
      <pc:chgData name="Phyllipe Lima" userId="afbdb2a7827722fd" providerId="LiveId" clId="{A6C3603C-D31A-45F8-B0B7-BD43B7F40941}" dt="2020-04-05T23:21:53.226" v="50" actId="6549"/>
      <pc:docMkLst>
        <pc:docMk/>
      </pc:docMkLst>
      <pc:sldChg chg="modSp mod">
        <pc:chgData name="Phyllipe Lima" userId="afbdb2a7827722fd" providerId="LiveId" clId="{A6C3603C-D31A-45F8-B0B7-BD43B7F40941}" dt="2020-04-05T23:21:35.735" v="23" actId="20577"/>
        <pc:sldMkLst>
          <pc:docMk/>
          <pc:sldMk cId="1975627203" sldId="257"/>
        </pc:sldMkLst>
        <pc:spChg chg="mod">
          <ac:chgData name="Phyllipe Lima" userId="afbdb2a7827722fd" providerId="LiveId" clId="{A6C3603C-D31A-45F8-B0B7-BD43B7F40941}" dt="2020-04-05T23:21:35.735" v="2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A6C3603C-D31A-45F8-B0B7-BD43B7F40941}" dt="2020-04-05T23:21:53.226" v="50" actId="6549"/>
        <pc:sldMkLst>
          <pc:docMk/>
          <pc:sldMk cId="1792216109" sldId="304"/>
        </pc:sldMkLst>
        <pc:spChg chg="mod">
          <ac:chgData name="Phyllipe Lima" userId="afbdb2a7827722fd" providerId="LiveId" clId="{A6C3603C-D31A-45F8-B0B7-BD43B7F40941}" dt="2020-04-05T23:21:53.226" v="50" actId="6549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Phyllipe Lima" userId="afbdb2a7827722fd" providerId="LiveId" clId="{A6C3603C-D31A-45F8-B0B7-BD43B7F40941}" dt="2020-04-05T23:21:43.407" v="24" actId="47"/>
        <pc:sldMkLst>
          <pc:docMk/>
          <pc:sldMk cId="477042194" sldId="417"/>
        </pc:sldMkLst>
      </pc:sldChg>
      <pc:sldChg chg="add">
        <pc:chgData name="Phyllipe Lima" userId="afbdb2a7827722fd" providerId="LiveId" clId="{A6C3603C-D31A-45F8-B0B7-BD43B7F40941}" dt="2020-04-05T23:21:45.045" v="25"/>
        <pc:sldMkLst>
          <pc:docMk/>
          <pc:sldMk cId="4186090559" sldId="453"/>
        </pc:sldMkLst>
      </pc:sldChg>
    </pc:docChg>
  </pc:docChgLst>
  <pc:docChgLst>
    <pc:chgData name="Phyllipe Lima" userId="afbdb2a7827722fd" providerId="Windows Live" clId="Web-{B945454C-F153-48D3-9FE9-3783A4BC76CB}"/>
    <pc:docChg chg="modSld">
      <pc:chgData name="Phyllipe Lima" userId="afbdb2a7827722fd" providerId="Windows Live" clId="Web-{B945454C-F153-48D3-9FE9-3783A4BC76CB}" dt="2021-04-26T14:04:55.928" v="8" actId="1076"/>
      <pc:docMkLst>
        <pc:docMk/>
      </pc:docMkLst>
      <pc:sldChg chg="modSp">
        <pc:chgData name="Phyllipe Lima" userId="afbdb2a7827722fd" providerId="Windows Live" clId="Web-{B945454C-F153-48D3-9FE9-3783A4BC76CB}" dt="2021-04-26T14:04:55.928" v="8" actId="1076"/>
        <pc:sldMkLst>
          <pc:docMk/>
          <pc:sldMk cId="3148083640" sldId="481"/>
        </pc:sldMkLst>
        <pc:picChg chg="mod">
          <ac:chgData name="Phyllipe Lima" userId="afbdb2a7827722fd" providerId="Windows Live" clId="Web-{B945454C-F153-48D3-9FE9-3783A4BC76CB}" dt="2021-04-26T14:04:55.928" v="8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6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7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5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91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0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0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Implemente o que é mostrado no UML: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F41CF4-7859-FF44-8FC7-810F65B29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38" y="1928242"/>
            <a:ext cx="10012723" cy="46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Dica: Exercício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040DB-299C-3B71-2BAA-9B521F689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344" y="1495170"/>
            <a:ext cx="5717311" cy="51932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976F5D-993E-8801-A6F8-F4B2482FFA94}"/>
              </a:ext>
            </a:extLst>
          </p:cNvPr>
          <p:cNvSpPr/>
          <p:nvPr/>
        </p:nvSpPr>
        <p:spPr>
          <a:xfrm>
            <a:off x="5078896" y="1453257"/>
            <a:ext cx="924339" cy="50772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3B4D76-61BD-3FDB-BBD0-656F702F1D3B}"/>
              </a:ext>
            </a:extLst>
          </p:cNvPr>
          <p:cNvSpPr/>
          <p:nvPr/>
        </p:nvSpPr>
        <p:spPr>
          <a:xfrm>
            <a:off x="6734012" y="1432861"/>
            <a:ext cx="1110775" cy="50772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37" y="2653294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11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Interfaces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Interfaces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a diferença entre </a:t>
            </a:r>
            <a:r>
              <a:rPr lang="pt-BR" b="1" i="1" dirty="0"/>
              <a:t>herdar </a:t>
            </a:r>
            <a:r>
              <a:rPr lang="pt-BR" dirty="0"/>
              <a:t>e </a:t>
            </a:r>
            <a:r>
              <a:rPr lang="pt-BR" b="1" i="1" dirty="0"/>
              <a:t>implementar </a:t>
            </a: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2458063" y="4255540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que vimos até esse momento é o conceito de </a:t>
            </a:r>
            <a:r>
              <a:rPr lang="pt-BR" sz="3600" dirty="0">
                <a:solidFill>
                  <a:srgbClr val="0070C0"/>
                </a:solidFill>
              </a:rPr>
              <a:t>encapsulamento de dados.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o acesso aos membros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implementação dos métodos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O conjunto de </a:t>
            </a:r>
            <a:r>
              <a:rPr lang="pt-BR" sz="3600" dirty="0">
                <a:solidFill>
                  <a:srgbClr val="0070C0"/>
                </a:solidFill>
              </a:rPr>
              <a:t>métodos públicos </a:t>
            </a:r>
            <a:r>
              <a:rPr lang="pt-BR" sz="3600" dirty="0"/>
              <a:t>é conhecido como </a:t>
            </a:r>
            <a:r>
              <a:rPr lang="pt-BR" sz="3600" dirty="0">
                <a:solidFill>
                  <a:srgbClr val="0070C0"/>
                </a:solidFill>
              </a:rPr>
              <a:t>“interface da classe”</a:t>
            </a:r>
            <a:r>
              <a:rPr lang="pt-BR" sz="3600" dirty="0"/>
              <a:t>, pois é a única forma de trocar mensagens com ela.</a:t>
            </a: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558E7CD-E4E1-47D2-82C0-F1DEC1440EA3}"/>
              </a:ext>
            </a:extLst>
          </p:cNvPr>
          <p:cNvSpPr/>
          <p:nvPr/>
        </p:nvSpPr>
        <p:spPr>
          <a:xfrm>
            <a:off x="8069521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3C4E1D-C1D5-4042-A186-AAF9943A596C}"/>
              </a:ext>
            </a:extLst>
          </p:cNvPr>
          <p:cNvSpPr/>
          <p:nvPr/>
        </p:nvSpPr>
        <p:spPr>
          <a:xfrm>
            <a:off x="5017386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ABDF2B-76AA-4E3D-85CA-CC70E5E97D3B}"/>
              </a:ext>
            </a:extLst>
          </p:cNvPr>
          <p:cNvSpPr/>
          <p:nvPr/>
        </p:nvSpPr>
        <p:spPr>
          <a:xfrm>
            <a:off x="8069522" y="3619243"/>
            <a:ext cx="3052134" cy="18246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membros e</a:t>
            </a:r>
          </a:p>
          <a:p>
            <a:pPr algn="ctr"/>
            <a:r>
              <a:rPr lang="en-US" sz="3200" dirty="0"/>
              <a:t>implementa</a:t>
            </a:r>
            <a:r>
              <a:rPr lang="pt-BR" sz="3200" dirty="0" err="1"/>
              <a:t>ções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1603DE8-A503-4B22-A2C2-B3D798046066}"/>
              </a:ext>
            </a:extLst>
          </p:cNvPr>
          <p:cNvSpPr/>
          <p:nvPr/>
        </p:nvSpPr>
        <p:spPr>
          <a:xfrm>
            <a:off x="5017386" y="3385327"/>
            <a:ext cx="3052134" cy="2451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saca()</a:t>
            </a:r>
          </a:p>
          <a:p>
            <a:pPr algn="ctr"/>
            <a:r>
              <a:rPr lang="pt-BR" sz="3200" dirty="0"/>
              <a:t>deposita()</a:t>
            </a:r>
          </a:p>
          <a:p>
            <a:pPr algn="ctr"/>
            <a:r>
              <a:rPr lang="pt-BR" sz="3200" dirty="0"/>
              <a:t>verifica()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620F1BB-7285-4EDF-B7EF-B27CB9D00A50}"/>
              </a:ext>
            </a:extLst>
          </p:cNvPr>
          <p:cNvSpPr txBox="1">
            <a:spLocks/>
          </p:cNvSpPr>
          <p:nvPr/>
        </p:nvSpPr>
        <p:spPr>
          <a:xfrm>
            <a:off x="5684720" y="1751935"/>
            <a:ext cx="1717468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Interface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340FB2A3-91F7-40A9-A93B-3927D9FA4B12}"/>
              </a:ext>
            </a:extLst>
          </p:cNvPr>
          <p:cNvSpPr txBox="1">
            <a:spLocks/>
          </p:cNvSpPr>
          <p:nvPr/>
        </p:nvSpPr>
        <p:spPr>
          <a:xfrm>
            <a:off x="8408237" y="1825153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Implementação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AD19C66-6C0A-42D2-9DD1-333B0BA411DF}"/>
              </a:ext>
            </a:extLst>
          </p:cNvPr>
          <p:cNvSpPr txBox="1">
            <a:spLocks/>
          </p:cNvSpPr>
          <p:nvPr/>
        </p:nvSpPr>
        <p:spPr>
          <a:xfrm>
            <a:off x="705507" y="4135474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/>
              <a:t>Cliente</a:t>
            </a:r>
            <a:endParaRPr lang="pt-BR" sz="36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50C90C1-9E07-4E71-9745-6E6605A4C552}"/>
              </a:ext>
            </a:extLst>
          </p:cNvPr>
          <p:cNvCxnSpPr>
            <a:cxnSpLocks/>
          </p:cNvCxnSpPr>
          <p:nvPr/>
        </p:nvCxnSpPr>
        <p:spPr>
          <a:xfrm flipV="1">
            <a:off x="2382407" y="4531556"/>
            <a:ext cx="2296263" cy="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667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interface</a:t>
            </a:r>
            <a:r>
              <a:rPr lang="pt-BR" dirty="0"/>
              <a:t> é um tipo de classe que </a:t>
            </a:r>
            <a:r>
              <a:rPr lang="pt-BR" dirty="0">
                <a:solidFill>
                  <a:srgbClr val="0070C0"/>
                </a:solidFill>
              </a:rPr>
              <a:t>contém especificações 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 </a:t>
            </a:r>
            <a:r>
              <a:rPr lang="pt-BR" dirty="0">
                <a:solidFill>
                  <a:srgbClr val="0070C0"/>
                </a:solidFill>
              </a:rPr>
              <a:t>manual de implementação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classe que herda uma interface, é </a:t>
            </a:r>
            <a:r>
              <a:rPr lang="pt-BR" dirty="0">
                <a:solidFill>
                  <a:srgbClr val="0070C0"/>
                </a:solidFill>
              </a:rPr>
              <a:t>obrigada a implementar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métodos especificados.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A1A30E2-4222-41F8-B6C8-006CF4CADB39}"/>
              </a:ext>
            </a:extLst>
          </p:cNvPr>
          <p:cNvSpPr txBox="1">
            <a:spLocks/>
          </p:cNvSpPr>
          <p:nvPr/>
        </p:nvSpPr>
        <p:spPr>
          <a:xfrm>
            <a:off x="848527" y="3927406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5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É natural surgir a pergunta “Mas qual diferença entre Classe Abstrata e Interface?”.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não podem ser instanciadas.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definem novos tipos.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Classes podem implementar mais de uma interface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implements</a:t>
            </a:r>
            <a:r>
              <a:rPr lang="pt-BR" dirty="0">
                <a:solidFill>
                  <a:srgbClr val="0070C0"/>
                </a:solidFill>
              </a:rPr>
              <a:t>), </a:t>
            </a:r>
            <a:r>
              <a:rPr lang="pt-BR" dirty="0"/>
              <a:t>mas podem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apenas de uma superclasse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classe abstrata que possui apenas métodos abstratos públicos e nenhum membro</a:t>
            </a:r>
            <a:r>
              <a:rPr lang="pt-BR" dirty="0"/>
              <a:t>, na prática </a:t>
            </a:r>
            <a:r>
              <a:rPr lang="pt-BR" dirty="0">
                <a:solidFill>
                  <a:srgbClr val="0070C0"/>
                </a:solidFill>
              </a:rPr>
              <a:t>se tornou uma interface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Como uma interface possui apenas métodos, a mensagem que queremos passar é que estamos criando um novo tipo que só possui comportamento. 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Na Classe Abstrata podemos </a:t>
            </a:r>
            <a:r>
              <a:rPr lang="pt-BR" dirty="0">
                <a:solidFill>
                  <a:srgbClr val="0070C0"/>
                </a:solidFill>
              </a:rPr>
              <a:t>ter estado </a:t>
            </a:r>
            <a:r>
              <a:rPr lang="pt-BR" dirty="0"/>
              <a:t>também, como </a:t>
            </a:r>
            <a:r>
              <a:rPr lang="pt-BR" dirty="0" err="1"/>
              <a:t>Mamifero</a:t>
            </a:r>
            <a:r>
              <a:rPr lang="pt-BR" dirty="0"/>
              <a:t> e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17472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Interface: Estamos </a:t>
            </a:r>
            <a:r>
              <a:rPr lang="pt-BR" sz="3200" dirty="0">
                <a:solidFill>
                  <a:srgbClr val="0070C0"/>
                </a:solidFill>
              </a:rPr>
              <a:t>abstraindo comportamento!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Classe Abstrata: Estamos </a:t>
            </a:r>
            <a:r>
              <a:rPr lang="pt-BR" sz="3200" dirty="0">
                <a:solidFill>
                  <a:srgbClr val="0070C0"/>
                </a:solidFill>
              </a:rPr>
              <a:t>abstraindo estado e comportamento</a:t>
            </a:r>
            <a:endParaRPr lang="pt-BR" sz="3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22534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8527" y="1867934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diagrama UML, para representar uma interface, usamos a palavra </a:t>
            </a:r>
            <a:r>
              <a:rPr lang="pt-BR" dirty="0">
                <a:solidFill>
                  <a:srgbClr val="0070C0"/>
                </a:solidFill>
              </a:rPr>
              <a:t>&lt;&lt;interface&gt;&gt; </a:t>
            </a:r>
            <a:r>
              <a:rPr lang="pt-BR" dirty="0"/>
              <a:t>e logo abaixo colocamos o nome.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Para indicar </a:t>
            </a:r>
            <a:r>
              <a:rPr lang="pt-BR" dirty="0">
                <a:solidFill>
                  <a:srgbClr val="0070C0"/>
                </a:solidFill>
              </a:rPr>
              <a:t>implementação usamos a seta branca</a:t>
            </a:r>
            <a:r>
              <a:rPr lang="pt-BR" dirty="0"/>
              <a:t>, mas a linha é tracejada. A ponta da seta fica na interface, semelhante a herança.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no diagrama UML que a </a:t>
            </a:r>
            <a:r>
              <a:rPr lang="pt-BR" dirty="0">
                <a:solidFill>
                  <a:srgbClr val="0070C0"/>
                </a:solidFill>
              </a:rPr>
              <a:t>interface não possui área para membros</a:t>
            </a:r>
            <a:r>
              <a:rPr lang="pt-BR" dirty="0"/>
              <a:t>, reforçando que ela possui apenas comportamento.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- Interface</a:t>
            </a:r>
          </a:p>
        </p:txBody>
      </p:sp>
    </p:spTree>
    <p:extLst>
      <p:ext uri="{BB962C8B-B14F-4D97-AF65-F5344CB8AC3E}">
        <p14:creationId xmlns:p14="http://schemas.microsoft.com/office/powerpoint/2010/main" val="20350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9A23-5ECE-1244-AEEB-6FD571B4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527050"/>
            <a:ext cx="11760200" cy="5829300"/>
          </a:xfrm>
          <a:prstGeom prst="rect">
            <a:avLst/>
          </a:prstGeom>
        </p:spPr>
      </p:pic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Outros Exemplos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707AD99-C3B8-3949-9011-7F6F236FDEA7}"/>
              </a:ext>
            </a:extLst>
          </p:cNvPr>
          <p:cNvSpPr txBox="1">
            <a:spLocks/>
          </p:cNvSpPr>
          <p:nvPr/>
        </p:nvSpPr>
        <p:spPr>
          <a:xfrm>
            <a:off x="215900" y="1307237"/>
            <a:ext cx="3873962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Exemplo retirado da apostila FJ – 11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Aqui temos algumas classes que devem se autenticar no sistema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Assim, elas implementam a interface </a:t>
            </a:r>
            <a:r>
              <a:rPr lang="pt-BR" dirty="0" err="1"/>
              <a:t>Autenticavel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4B746-45B2-4BD5-8A86-5E37EB9D751F}"/>
</file>

<file path=customXml/itemProps2.xml><?xml version="1.0" encoding="utf-8"?>
<ds:datastoreItem xmlns:ds="http://schemas.openxmlformats.org/officeDocument/2006/customXml" ds:itemID="{CCC32070-67D0-4220-B41D-C762EA29BBED}"/>
</file>

<file path=customXml/itemProps3.xml><?xml version="1.0" encoding="utf-8"?>
<ds:datastoreItem xmlns:ds="http://schemas.openxmlformats.org/officeDocument/2006/customXml" ds:itemID="{DDAA514A-21FF-4B80-BA13-3BD2F18CE671}"/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432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                         C206/C125 – Programação Orientada a Objetos com Java   Interface</vt:lpstr>
      <vt:lpstr>Objetivos</vt:lpstr>
      <vt:lpstr>Encapsulamento de Dados</vt:lpstr>
      <vt:lpstr>Encapsulamento de Dados</vt:lpstr>
      <vt:lpstr>Interface</vt:lpstr>
      <vt:lpstr>Interfaces vs Classe Abstrata</vt:lpstr>
      <vt:lpstr>Interfaces vs Classe Abstrata</vt:lpstr>
      <vt:lpstr>UML - Interface</vt:lpstr>
      <vt:lpstr>Outros Exemplos</vt:lpstr>
      <vt:lpstr>Exercício</vt:lpstr>
      <vt:lpstr>Dica: Exercício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80</cp:revision>
  <cp:lastPrinted>2020-02-10T23:00:40Z</cp:lastPrinted>
  <dcterms:created xsi:type="dcterms:W3CDTF">2020-01-25T18:01:00Z</dcterms:created>
  <dcterms:modified xsi:type="dcterms:W3CDTF">2022-09-09T22:39:09Z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