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uayRuwP0wqd9Re9kkKjggIBzg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9" Type="http://schemas.openxmlformats.org/officeDocument/2006/relationships/customXml" Target="../customXml/item3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slide" Target="slides/slide1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github.com/signup" TargetMode="External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desktop.github.com/" TargetMode="External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www.oracle.com/java/technologies/downloads/" TargetMode="External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mailto:livia.jacklinne@gec.inatel.br" TargetMode="External"/><Relationship Id="rId6" Type="http://schemas.openxmlformats.org/officeDocument/2006/relationships/hyperlink" Target="https://api.whatsapp.com/send?phone=5535999634227" TargetMode="External"/><Relationship Id="rId7" Type="http://schemas.openxmlformats.org/officeDocument/2006/relationships/hyperlink" Target="https://github.com/LiviaJacklinn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www.jetbrains.com/toolbox-app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364032" y="1088341"/>
            <a:ext cx="453785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a Passo para instalar o Intellij IDEA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5610" y="2401312"/>
            <a:ext cx="32956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5830" y="1201763"/>
            <a:ext cx="6260340" cy="445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281267" y="938139"/>
            <a:ext cx="24376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Ativação: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267286" y="954550"/>
            <a:ext cx="56880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OBS: Usar o e-mail do inatel </a:t>
            </a:r>
            <a:endParaRPr/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2861" y="1753135"/>
            <a:ext cx="5695950" cy="1628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286" y="1495961"/>
            <a:ext cx="4410075" cy="2143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067" y="1601826"/>
            <a:ext cx="5380098" cy="36239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12"/>
          <p:cNvSpPr txBox="1"/>
          <p:nvPr/>
        </p:nvSpPr>
        <p:spPr>
          <a:xfrm>
            <a:off x="253218" y="940435"/>
            <a:ext cx="63445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Abra seu e-mail e confirme</a:t>
            </a:r>
            <a:endParaRPr/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1601826"/>
            <a:ext cx="4447227" cy="36239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2"/>
          <p:cNvSpPr txBox="1"/>
          <p:nvPr/>
        </p:nvSpPr>
        <p:spPr>
          <a:xfrm>
            <a:off x="6096000" y="940434"/>
            <a:ext cx="42831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Preencha com suas informações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9825" y="1176337"/>
            <a:ext cx="737235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5">
            <a:alphaModFix/>
          </a:blip>
          <a:srcRect b="0" l="2850" r="10319" t="0"/>
          <a:stretch/>
        </p:blipFill>
        <p:spPr>
          <a:xfrm>
            <a:off x="1041008" y="1326712"/>
            <a:ext cx="4656407" cy="340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14"/>
          <p:cNvPicPr preferRelativeResize="0"/>
          <p:nvPr/>
        </p:nvPicPr>
        <p:blipFill rotWithShape="1">
          <a:blip r:embed="rId6">
            <a:alphaModFix/>
          </a:blip>
          <a:srcRect b="0" l="10194" r="12454" t="0"/>
          <a:stretch/>
        </p:blipFill>
        <p:spPr>
          <a:xfrm>
            <a:off x="6494584" y="1998224"/>
            <a:ext cx="4656408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1725" y="1168277"/>
            <a:ext cx="74485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6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6487" y="1181100"/>
            <a:ext cx="74390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256" name="Google Shape;25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3845" y="2145309"/>
            <a:ext cx="3470031" cy="347003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2383448" y="1018003"/>
            <a:ext cx="453785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a Passo para instalar o GitHub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239149" y="1003546"/>
            <a:ext cx="1170432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1°) Crie uma conta no GitHub 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 </a:t>
            </a: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https://github.com/signup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OBS: O e-mail é opcional</a:t>
            </a:r>
            <a:endParaRPr/>
          </a:p>
        </p:txBody>
      </p:sp>
      <p:pic>
        <p:nvPicPr>
          <p:cNvPr id="267" name="Google Shape;26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7520" y="1223140"/>
            <a:ext cx="5493574" cy="445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9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281352" y="992473"/>
            <a:ext cx="87501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para download:   </a:t>
            </a: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https://desktop.github.com/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3460" y="1535192"/>
            <a:ext cx="7225079" cy="448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73562" y="1358471"/>
            <a:ext cx="9861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Para Download:   </a:t>
            </a: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https://www.oracle.com/java/technologies/downloads/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542" y="2096943"/>
            <a:ext cx="10754237" cy="4020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273562" y="918057"/>
            <a:ext cx="72346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 precisamos baixar o executável do Java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0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0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2487636" y="2105560"/>
            <a:ext cx="721672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Qualquer dúvida fico à disposição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3099582" y="1243172"/>
            <a:ext cx="599283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Teams: Livia Jacklinne Ramos Moreira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livia.jacklinne@gec.inatel.br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Wpp: </a:t>
            </a: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(35) 9 9963-4227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GitHub: </a:t>
            </a: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https://github.com/LiviaJacklinne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Atendimento: Sexta – Feira às 17:30 – 19:00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260086" y="916708"/>
            <a:ext cx="64289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Abra o arquivo e execute como ADM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086" y="1364167"/>
            <a:ext cx="70104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6096000" y="3077196"/>
            <a:ext cx="51769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Nas próximas telas que abrir, clique: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&gt; NEXT &gt; NEXT &gt; NEXT &gt; CLOSE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25082" y="905424"/>
            <a:ext cx="111616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para download: </a:t>
            </a: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https://www.jetbrains.com/toolbox-app/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4430" y="1392543"/>
            <a:ext cx="8752449" cy="4264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6925" y="1204912"/>
            <a:ext cx="8058150" cy="444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5"/>
          <p:cNvCxnSpPr/>
          <p:nvPr/>
        </p:nvCxnSpPr>
        <p:spPr>
          <a:xfrm flipH="1" rot="10800000">
            <a:off x="1083212" y="1983545"/>
            <a:ext cx="1041010" cy="78779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5"/>
          <p:cNvSpPr txBox="1"/>
          <p:nvPr/>
        </p:nvSpPr>
        <p:spPr>
          <a:xfrm>
            <a:off x="590843" y="2926080"/>
            <a:ext cx="14760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PASTA DE DOWNLOADS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1008" y="1288148"/>
            <a:ext cx="48672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4659" y="1224872"/>
            <a:ext cx="3318240" cy="455970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954" y="1224873"/>
            <a:ext cx="3499509" cy="455970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21061" y="1224872"/>
            <a:ext cx="3240000" cy="455970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7"/>
          <p:cNvSpPr txBox="1"/>
          <p:nvPr/>
        </p:nvSpPr>
        <p:spPr>
          <a:xfrm>
            <a:off x="619611" y="1308176"/>
            <a:ext cx="6189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4362870" y="1328902"/>
            <a:ext cx="5486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8071269" y="1354342"/>
            <a:ext cx="6929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322" y="1256558"/>
            <a:ext cx="3148380" cy="442514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6096000" y="1904071"/>
            <a:ext cx="28416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OBS: Caso a janela Toolbox suma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2907039"/>
            <a:ext cx="36861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29174" l="0" r="0" t="29173"/>
          <a:stretch/>
        </p:blipFill>
        <p:spPr>
          <a:xfrm>
            <a:off x="112542" y="253590"/>
            <a:ext cx="1286435" cy="48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4">
            <a:alphaModFix/>
          </a:blip>
          <a:srcRect b="30405" l="14039" r="9360" t="13849"/>
          <a:stretch/>
        </p:blipFill>
        <p:spPr>
          <a:xfrm>
            <a:off x="11386774" y="6018407"/>
            <a:ext cx="805226" cy="58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/>
          <p:nvPr/>
        </p:nvSpPr>
        <p:spPr>
          <a:xfrm>
            <a:off x="0" y="0"/>
            <a:ext cx="12192000" cy="2535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C206 Programação Orientada a Objetos</a:t>
            </a:r>
            <a:endParaRPr/>
          </a:p>
        </p:txBody>
      </p:sp>
      <p:sp>
        <p:nvSpPr>
          <p:cNvPr id="174" name="Google Shape;174;p9"/>
          <p:cNvSpPr/>
          <p:nvPr/>
        </p:nvSpPr>
        <p:spPr>
          <a:xfrm>
            <a:off x="0" y="6604410"/>
            <a:ext cx="12192000" cy="234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Livia Jacklinne  </a:t>
            </a:r>
            <a:endParaRPr/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8977" y="1242110"/>
            <a:ext cx="3466379" cy="48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942" y="3576037"/>
            <a:ext cx="35337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6579942" y="1118087"/>
            <a:ext cx="35337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você queira escolher o lugar para download escolha a opção 1. </a:t>
            </a: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opção 2 é o diretório padrão de download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15AF4911B5204AA57985BD4F2971D5" ma:contentTypeVersion="0" ma:contentTypeDescription="Crie um novo documento." ma:contentTypeScope="" ma:versionID="22f42e1574895d838291d0a95271e6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E78069-54A1-4A63-9077-D3633AAE2794}"/>
</file>

<file path=customXml/itemProps2.xml><?xml version="1.0" encoding="utf-8"?>
<ds:datastoreItem xmlns:ds="http://schemas.openxmlformats.org/officeDocument/2006/customXml" ds:itemID="{7E1917A4-914F-44D8-9BE9-197A734A1290}"/>
</file>

<file path=customXml/itemProps3.xml><?xml version="1.0" encoding="utf-8"?>
<ds:datastoreItem xmlns:ds="http://schemas.openxmlformats.org/officeDocument/2006/customXml" ds:itemID="{95B4CB32-E4F7-4D1A-88F6-7FBCB998D550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Livia Jacklinne</dc:creator>
  <dcterms:created xsi:type="dcterms:W3CDTF">2022-07-23T12:17:30Z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0x010100CC15AF4911B5204AA57985BD4F2971D5</vt:lpwstr>
  </property>
</Properties>
</file>