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4560" y="-3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4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3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01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3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3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10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4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70F6-1EFE-4F10-999A-ADE4845D8C87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1F76A-AE41-484E-97EB-F8476D29E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/>
          <p:cNvSpPr>
            <a:spLocks noChangeAspect="1"/>
          </p:cNvSpPr>
          <p:nvPr/>
        </p:nvSpPr>
        <p:spPr>
          <a:xfrm>
            <a:off x="2556435" y="34262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2</a:t>
            </a:r>
          </a:p>
        </p:txBody>
      </p:sp>
      <p:sp>
        <p:nvSpPr>
          <p:cNvPr id="33" name="Elipse 32"/>
          <p:cNvSpPr>
            <a:spLocks noChangeAspect="1"/>
          </p:cNvSpPr>
          <p:nvPr/>
        </p:nvSpPr>
        <p:spPr>
          <a:xfrm>
            <a:off x="4668256" y="215679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5</a:t>
            </a:r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556435" y="215679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4</a:t>
            </a:r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3525256" y="123696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4649931" y="34262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3</a:t>
            </a:r>
          </a:p>
        </p:txBody>
      </p:sp>
      <p:cxnSp>
        <p:nvCxnSpPr>
          <p:cNvPr id="42" name="Conector de seta reta 41"/>
          <p:cNvCxnSpPr>
            <a:stCxn id="27" idx="5"/>
            <a:endCxn id="35" idx="1"/>
          </p:cNvCxnSpPr>
          <p:nvPr/>
        </p:nvCxnSpPr>
        <p:spPr>
          <a:xfrm>
            <a:off x="2993130" y="779316"/>
            <a:ext cx="607051" cy="53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993130" y="99074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0.9</a:t>
            </a:r>
          </a:p>
        </p:txBody>
      </p:sp>
      <p:cxnSp>
        <p:nvCxnSpPr>
          <p:cNvPr id="47" name="Conector de seta reta 46"/>
          <p:cNvCxnSpPr>
            <a:stCxn id="35" idx="0"/>
            <a:endCxn id="27" idx="6"/>
          </p:cNvCxnSpPr>
          <p:nvPr/>
        </p:nvCxnSpPr>
        <p:spPr>
          <a:xfrm flipH="1" flipV="1">
            <a:off x="3068055" y="598431"/>
            <a:ext cx="713011" cy="63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3416227" y="77931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cxnSp>
        <p:nvCxnSpPr>
          <p:cNvPr id="52" name="Conector de seta reta 51"/>
          <p:cNvCxnSpPr>
            <a:stCxn id="35" idx="2"/>
            <a:endCxn id="34" idx="0"/>
          </p:cNvCxnSpPr>
          <p:nvPr/>
        </p:nvCxnSpPr>
        <p:spPr>
          <a:xfrm flipH="1">
            <a:off x="2812245" y="1492779"/>
            <a:ext cx="713011" cy="6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2875093" y="165020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63" name="Conector de seta reta 62"/>
          <p:cNvCxnSpPr>
            <a:stCxn id="34" idx="7"/>
            <a:endCxn id="35" idx="3"/>
          </p:cNvCxnSpPr>
          <p:nvPr/>
        </p:nvCxnSpPr>
        <p:spPr>
          <a:xfrm flipV="1">
            <a:off x="2993130" y="1673664"/>
            <a:ext cx="607051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3291032" y="189985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1</a:t>
            </a:r>
          </a:p>
        </p:txBody>
      </p:sp>
      <p:cxnSp>
        <p:nvCxnSpPr>
          <p:cNvPr id="77" name="Conector de seta reta 76"/>
          <p:cNvCxnSpPr>
            <a:stCxn id="36" idx="2"/>
            <a:endCxn id="35" idx="7"/>
          </p:cNvCxnSpPr>
          <p:nvPr/>
        </p:nvCxnSpPr>
        <p:spPr>
          <a:xfrm flipH="1">
            <a:off x="3961951" y="598431"/>
            <a:ext cx="687980" cy="71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4042618" y="74789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79" name="Conector de seta reta 78"/>
          <p:cNvCxnSpPr>
            <a:stCxn id="35" idx="6"/>
            <a:endCxn id="36" idx="3"/>
          </p:cNvCxnSpPr>
          <p:nvPr/>
        </p:nvCxnSpPr>
        <p:spPr>
          <a:xfrm flipV="1">
            <a:off x="4036876" y="779316"/>
            <a:ext cx="687980" cy="71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4339222" y="105888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0.1</a:t>
            </a:r>
          </a:p>
        </p:txBody>
      </p:sp>
      <p:cxnSp>
        <p:nvCxnSpPr>
          <p:cNvPr id="86" name="Conector de seta reta 85"/>
          <p:cNvCxnSpPr>
            <a:stCxn id="35" idx="4"/>
            <a:endCxn id="33" idx="2"/>
          </p:cNvCxnSpPr>
          <p:nvPr/>
        </p:nvCxnSpPr>
        <p:spPr>
          <a:xfrm>
            <a:off x="3781066" y="1748589"/>
            <a:ext cx="887190" cy="6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3868532" y="205596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0.4</a:t>
            </a:r>
          </a:p>
        </p:txBody>
      </p:sp>
      <p:cxnSp>
        <p:nvCxnSpPr>
          <p:cNvPr id="88" name="Conector de seta reta 87"/>
          <p:cNvCxnSpPr>
            <a:stCxn id="33" idx="1"/>
            <a:endCxn id="35" idx="5"/>
          </p:cNvCxnSpPr>
          <p:nvPr/>
        </p:nvCxnSpPr>
        <p:spPr>
          <a:xfrm flipH="1" flipV="1">
            <a:off x="3961951" y="1673664"/>
            <a:ext cx="781230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4362895" y="177229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0.5</a:t>
            </a:r>
          </a:p>
        </p:txBody>
      </p:sp>
      <p:cxnSp>
        <p:nvCxnSpPr>
          <p:cNvPr id="118" name="Conector de seta reta 117"/>
          <p:cNvCxnSpPr>
            <a:stCxn id="27" idx="7"/>
            <a:endCxn id="36" idx="1"/>
          </p:cNvCxnSpPr>
          <p:nvPr/>
        </p:nvCxnSpPr>
        <p:spPr>
          <a:xfrm>
            <a:off x="2993130" y="417546"/>
            <a:ext cx="173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3684907" y="954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0.5</a:t>
            </a:r>
          </a:p>
        </p:txBody>
      </p:sp>
      <p:cxnSp>
        <p:nvCxnSpPr>
          <p:cNvPr id="120" name="Conector de seta reta 119"/>
          <p:cNvCxnSpPr>
            <a:stCxn id="36" idx="0"/>
            <a:endCxn id="27" idx="0"/>
          </p:cNvCxnSpPr>
          <p:nvPr/>
        </p:nvCxnSpPr>
        <p:spPr>
          <a:xfrm flipH="1">
            <a:off x="2812245" y="342621"/>
            <a:ext cx="209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3684907" y="4426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0.1</a:t>
            </a:r>
          </a:p>
        </p:txBody>
      </p:sp>
      <p:sp>
        <p:nvSpPr>
          <p:cNvPr id="130" name="Elipse 129"/>
          <p:cNvSpPr>
            <a:spLocks noChangeAspect="1"/>
          </p:cNvSpPr>
          <p:nvPr/>
        </p:nvSpPr>
        <p:spPr>
          <a:xfrm>
            <a:off x="6929786" y="34262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7</a:t>
            </a:r>
            <a:endParaRPr lang="pt-BR" sz="1000" dirty="0" smtClean="0"/>
          </a:p>
        </p:txBody>
      </p:sp>
      <p:sp>
        <p:nvSpPr>
          <p:cNvPr id="131" name="Elipse 130"/>
          <p:cNvSpPr>
            <a:spLocks noChangeAspect="1"/>
          </p:cNvSpPr>
          <p:nvPr/>
        </p:nvSpPr>
        <p:spPr>
          <a:xfrm>
            <a:off x="9041607" y="215679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10</a:t>
            </a:r>
          </a:p>
        </p:txBody>
      </p:sp>
      <p:sp>
        <p:nvSpPr>
          <p:cNvPr id="132" name="Elipse 131"/>
          <p:cNvSpPr>
            <a:spLocks noChangeAspect="1"/>
          </p:cNvSpPr>
          <p:nvPr/>
        </p:nvSpPr>
        <p:spPr>
          <a:xfrm>
            <a:off x="6929786" y="215679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9</a:t>
            </a:r>
          </a:p>
        </p:txBody>
      </p:sp>
      <p:sp>
        <p:nvSpPr>
          <p:cNvPr id="133" name="Elipse 132"/>
          <p:cNvSpPr>
            <a:spLocks noChangeAspect="1"/>
          </p:cNvSpPr>
          <p:nvPr/>
        </p:nvSpPr>
        <p:spPr>
          <a:xfrm>
            <a:off x="7898607" y="123696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6</a:t>
            </a:r>
          </a:p>
        </p:txBody>
      </p:sp>
      <p:sp>
        <p:nvSpPr>
          <p:cNvPr id="134" name="Elipse 133"/>
          <p:cNvSpPr>
            <a:spLocks noChangeAspect="1"/>
          </p:cNvSpPr>
          <p:nvPr/>
        </p:nvSpPr>
        <p:spPr>
          <a:xfrm>
            <a:off x="9023282" y="34262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8</a:t>
            </a:r>
          </a:p>
        </p:txBody>
      </p:sp>
      <p:cxnSp>
        <p:nvCxnSpPr>
          <p:cNvPr id="135" name="Conector de seta reta 134"/>
          <p:cNvCxnSpPr>
            <a:stCxn id="130" idx="5"/>
            <a:endCxn id="133" idx="1"/>
          </p:cNvCxnSpPr>
          <p:nvPr/>
        </p:nvCxnSpPr>
        <p:spPr>
          <a:xfrm>
            <a:off x="7366481" y="779316"/>
            <a:ext cx="607051" cy="53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7366481" y="99074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0.1</a:t>
            </a:r>
          </a:p>
        </p:txBody>
      </p:sp>
      <p:cxnSp>
        <p:nvCxnSpPr>
          <p:cNvPr id="137" name="Conector de seta reta 136"/>
          <p:cNvCxnSpPr>
            <a:stCxn id="133" idx="0"/>
            <a:endCxn id="130" idx="6"/>
          </p:cNvCxnSpPr>
          <p:nvPr/>
        </p:nvCxnSpPr>
        <p:spPr>
          <a:xfrm flipH="1" flipV="1">
            <a:off x="7441406" y="598431"/>
            <a:ext cx="713011" cy="63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>
            <a:off x="7789578" y="77931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cxnSp>
        <p:nvCxnSpPr>
          <p:cNvPr id="139" name="Conector de seta reta 138"/>
          <p:cNvCxnSpPr>
            <a:stCxn id="133" idx="2"/>
            <a:endCxn id="132" idx="0"/>
          </p:cNvCxnSpPr>
          <p:nvPr/>
        </p:nvCxnSpPr>
        <p:spPr>
          <a:xfrm flipH="1">
            <a:off x="7185596" y="1492779"/>
            <a:ext cx="713011" cy="6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CaixaDeTexto 139"/>
          <p:cNvSpPr txBox="1"/>
          <p:nvPr/>
        </p:nvSpPr>
        <p:spPr>
          <a:xfrm>
            <a:off x="7248444" y="165020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0.4</a:t>
            </a:r>
          </a:p>
        </p:txBody>
      </p:sp>
      <p:cxnSp>
        <p:nvCxnSpPr>
          <p:cNvPr id="141" name="Conector de seta reta 140"/>
          <p:cNvCxnSpPr>
            <a:stCxn id="132" idx="7"/>
            <a:endCxn id="133" idx="3"/>
          </p:cNvCxnSpPr>
          <p:nvPr/>
        </p:nvCxnSpPr>
        <p:spPr>
          <a:xfrm flipV="1">
            <a:off x="7366481" y="1673664"/>
            <a:ext cx="607051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2" name="CaixaDeTexto 141"/>
          <p:cNvSpPr txBox="1"/>
          <p:nvPr/>
        </p:nvSpPr>
        <p:spPr>
          <a:xfrm>
            <a:off x="7664383" y="189985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0.5</a:t>
            </a:r>
          </a:p>
        </p:txBody>
      </p:sp>
      <p:cxnSp>
        <p:nvCxnSpPr>
          <p:cNvPr id="143" name="Conector de seta reta 142"/>
          <p:cNvCxnSpPr>
            <a:stCxn id="134" idx="2"/>
            <a:endCxn id="133" idx="7"/>
          </p:cNvCxnSpPr>
          <p:nvPr/>
        </p:nvCxnSpPr>
        <p:spPr>
          <a:xfrm flipH="1">
            <a:off x="8335302" y="598431"/>
            <a:ext cx="687980" cy="71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CaixaDeTexto 143"/>
          <p:cNvSpPr txBox="1"/>
          <p:nvPr/>
        </p:nvSpPr>
        <p:spPr>
          <a:xfrm>
            <a:off x="8415969" y="74789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145" name="Conector de seta reta 144"/>
          <p:cNvCxnSpPr>
            <a:stCxn id="133" idx="6"/>
            <a:endCxn id="134" idx="3"/>
          </p:cNvCxnSpPr>
          <p:nvPr/>
        </p:nvCxnSpPr>
        <p:spPr>
          <a:xfrm flipV="1">
            <a:off x="8410227" y="779316"/>
            <a:ext cx="687980" cy="71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8712573" y="105888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0.1</a:t>
            </a:r>
          </a:p>
        </p:txBody>
      </p:sp>
      <p:cxnSp>
        <p:nvCxnSpPr>
          <p:cNvPr id="147" name="Conector de seta reta 146"/>
          <p:cNvCxnSpPr>
            <a:stCxn id="133" idx="4"/>
            <a:endCxn id="131" idx="2"/>
          </p:cNvCxnSpPr>
          <p:nvPr/>
        </p:nvCxnSpPr>
        <p:spPr>
          <a:xfrm>
            <a:off x="8154417" y="1748589"/>
            <a:ext cx="887190" cy="6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CaixaDeTexto 147"/>
          <p:cNvSpPr txBox="1"/>
          <p:nvPr/>
        </p:nvSpPr>
        <p:spPr>
          <a:xfrm>
            <a:off x="8241883" y="205596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149" name="Conector de seta reta 148"/>
          <p:cNvCxnSpPr>
            <a:stCxn id="131" idx="1"/>
            <a:endCxn id="133" idx="5"/>
          </p:cNvCxnSpPr>
          <p:nvPr/>
        </p:nvCxnSpPr>
        <p:spPr>
          <a:xfrm flipH="1" flipV="1">
            <a:off x="8335302" y="1673664"/>
            <a:ext cx="781230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CaixaDeTexto 149"/>
          <p:cNvSpPr txBox="1"/>
          <p:nvPr/>
        </p:nvSpPr>
        <p:spPr>
          <a:xfrm>
            <a:off x="8736246" y="177229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1</a:t>
            </a:r>
          </a:p>
        </p:txBody>
      </p:sp>
      <p:cxnSp>
        <p:nvCxnSpPr>
          <p:cNvPr id="151" name="Conector de seta reta 150"/>
          <p:cNvCxnSpPr>
            <a:stCxn id="130" idx="7"/>
            <a:endCxn id="134" idx="1"/>
          </p:cNvCxnSpPr>
          <p:nvPr/>
        </p:nvCxnSpPr>
        <p:spPr>
          <a:xfrm>
            <a:off x="7366481" y="417546"/>
            <a:ext cx="173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CaixaDeTexto 151"/>
          <p:cNvSpPr txBox="1"/>
          <p:nvPr/>
        </p:nvSpPr>
        <p:spPr>
          <a:xfrm>
            <a:off x="8058258" y="9544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0.7</a:t>
            </a:r>
          </a:p>
        </p:txBody>
      </p:sp>
      <p:cxnSp>
        <p:nvCxnSpPr>
          <p:cNvPr id="153" name="Conector de seta reta 152"/>
          <p:cNvCxnSpPr>
            <a:stCxn id="134" idx="0"/>
            <a:endCxn id="130" idx="0"/>
          </p:cNvCxnSpPr>
          <p:nvPr/>
        </p:nvCxnSpPr>
        <p:spPr>
          <a:xfrm flipH="1">
            <a:off x="7185596" y="342621"/>
            <a:ext cx="209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4" name="CaixaDeTexto 153"/>
          <p:cNvSpPr txBox="1"/>
          <p:nvPr/>
        </p:nvSpPr>
        <p:spPr>
          <a:xfrm>
            <a:off x="8058258" y="4426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0.6</a:t>
            </a:r>
          </a:p>
        </p:txBody>
      </p:sp>
      <p:cxnSp>
        <p:nvCxnSpPr>
          <p:cNvPr id="155" name="Conector de seta reta 154"/>
          <p:cNvCxnSpPr>
            <a:stCxn id="36" idx="7"/>
            <a:endCxn id="130" idx="1"/>
          </p:cNvCxnSpPr>
          <p:nvPr/>
        </p:nvCxnSpPr>
        <p:spPr>
          <a:xfrm>
            <a:off x="5086626" y="417546"/>
            <a:ext cx="191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6" name="CaixaDeTexto 155"/>
          <p:cNvSpPr txBox="1"/>
          <p:nvPr/>
        </p:nvSpPr>
        <p:spPr>
          <a:xfrm>
            <a:off x="5900583" y="9404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157" name="Conector de seta reta 156"/>
          <p:cNvCxnSpPr>
            <a:stCxn id="130" idx="0"/>
            <a:endCxn id="36" idx="0"/>
          </p:cNvCxnSpPr>
          <p:nvPr/>
        </p:nvCxnSpPr>
        <p:spPr>
          <a:xfrm flipH="1">
            <a:off x="4905741" y="342621"/>
            <a:ext cx="227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8" name="CaixaDeTexto 157"/>
          <p:cNvSpPr txBox="1"/>
          <p:nvPr/>
        </p:nvSpPr>
        <p:spPr>
          <a:xfrm>
            <a:off x="5900583" y="43864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cxnSp>
        <p:nvCxnSpPr>
          <p:cNvPr id="163" name="Conector de seta reta 162"/>
          <p:cNvCxnSpPr>
            <a:stCxn id="33" idx="7"/>
            <a:endCxn id="132" idx="1"/>
          </p:cNvCxnSpPr>
          <p:nvPr/>
        </p:nvCxnSpPr>
        <p:spPr>
          <a:xfrm>
            <a:off x="5104951" y="2231724"/>
            <a:ext cx="189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4" name="CaixaDeTexto 163"/>
          <p:cNvSpPr txBox="1"/>
          <p:nvPr/>
        </p:nvSpPr>
        <p:spPr>
          <a:xfrm>
            <a:off x="5904725" y="188669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cxnSp>
        <p:nvCxnSpPr>
          <p:cNvPr id="165" name="Conector de seta reta 164"/>
          <p:cNvCxnSpPr>
            <a:stCxn id="132" idx="0"/>
            <a:endCxn id="33" idx="0"/>
          </p:cNvCxnSpPr>
          <p:nvPr/>
        </p:nvCxnSpPr>
        <p:spPr>
          <a:xfrm flipH="1">
            <a:off x="4924066" y="2156799"/>
            <a:ext cx="226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CaixaDeTexto 165"/>
          <p:cNvSpPr txBox="1"/>
          <p:nvPr/>
        </p:nvSpPr>
        <p:spPr>
          <a:xfrm>
            <a:off x="5900583" y="225375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sp>
        <p:nvSpPr>
          <p:cNvPr id="171" name="Elipse 170"/>
          <p:cNvSpPr>
            <a:spLocks noChangeAspect="1"/>
          </p:cNvSpPr>
          <p:nvPr/>
        </p:nvSpPr>
        <p:spPr>
          <a:xfrm>
            <a:off x="2564993" y="3900533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12</a:t>
            </a:r>
          </a:p>
        </p:txBody>
      </p:sp>
      <p:sp>
        <p:nvSpPr>
          <p:cNvPr id="172" name="Elipse 171"/>
          <p:cNvSpPr>
            <a:spLocks noChangeAspect="1"/>
          </p:cNvSpPr>
          <p:nvPr/>
        </p:nvSpPr>
        <p:spPr>
          <a:xfrm>
            <a:off x="4676814" y="571471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15</a:t>
            </a:r>
          </a:p>
        </p:txBody>
      </p:sp>
      <p:sp>
        <p:nvSpPr>
          <p:cNvPr id="173" name="Elipse 172"/>
          <p:cNvSpPr>
            <a:spLocks noChangeAspect="1"/>
          </p:cNvSpPr>
          <p:nvPr/>
        </p:nvSpPr>
        <p:spPr>
          <a:xfrm>
            <a:off x="2564993" y="571471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14</a:t>
            </a:r>
          </a:p>
        </p:txBody>
      </p:sp>
      <p:sp>
        <p:nvSpPr>
          <p:cNvPr id="174" name="Elipse 173"/>
          <p:cNvSpPr>
            <a:spLocks noChangeAspect="1"/>
          </p:cNvSpPr>
          <p:nvPr/>
        </p:nvSpPr>
        <p:spPr>
          <a:xfrm>
            <a:off x="3533814" y="479488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11</a:t>
            </a:r>
          </a:p>
        </p:txBody>
      </p:sp>
      <p:sp>
        <p:nvSpPr>
          <p:cNvPr id="175" name="Elipse 174"/>
          <p:cNvSpPr>
            <a:spLocks noChangeAspect="1"/>
          </p:cNvSpPr>
          <p:nvPr/>
        </p:nvSpPr>
        <p:spPr>
          <a:xfrm>
            <a:off x="4658489" y="3900533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13</a:t>
            </a:r>
          </a:p>
        </p:txBody>
      </p:sp>
      <p:cxnSp>
        <p:nvCxnSpPr>
          <p:cNvPr id="176" name="Conector de seta reta 175"/>
          <p:cNvCxnSpPr>
            <a:stCxn id="171" idx="5"/>
            <a:endCxn id="174" idx="1"/>
          </p:cNvCxnSpPr>
          <p:nvPr/>
        </p:nvCxnSpPr>
        <p:spPr>
          <a:xfrm>
            <a:off x="3001688" y="4337228"/>
            <a:ext cx="607051" cy="53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3001688" y="454865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cxnSp>
        <p:nvCxnSpPr>
          <p:cNvPr id="178" name="Conector de seta reta 177"/>
          <p:cNvCxnSpPr>
            <a:stCxn id="174" idx="0"/>
            <a:endCxn id="171" idx="6"/>
          </p:cNvCxnSpPr>
          <p:nvPr/>
        </p:nvCxnSpPr>
        <p:spPr>
          <a:xfrm flipH="1" flipV="1">
            <a:off x="3076613" y="4156343"/>
            <a:ext cx="713011" cy="63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CaixaDeTexto 178"/>
          <p:cNvSpPr txBox="1"/>
          <p:nvPr/>
        </p:nvSpPr>
        <p:spPr>
          <a:xfrm>
            <a:off x="3424785" y="433722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cxnSp>
        <p:nvCxnSpPr>
          <p:cNvPr id="180" name="Conector de seta reta 179"/>
          <p:cNvCxnSpPr>
            <a:stCxn id="174" idx="2"/>
            <a:endCxn id="173" idx="0"/>
          </p:cNvCxnSpPr>
          <p:nvPr/>
        </p:nvCxnSpPr>
        <p:spPr>
          <a:xfrm flipH="1">
            <a:off x="2820803" y="5050691"/>
            <a:ext cx="713011" cy="6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CaixaDeTexto 180"/>
          <p:cNvSpPr txBox="1"/>
          <p:nvPr/>
        </p:nvSpPr>
        <p:spPr>
          <a:xfrm>
            <a:off x="2883651" y="520811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182" name="Conector de seta reta 181"/>
          <p:cNvCxnSpPr>
            <a:stCxn id="173" idx="7"/>
            <a:endCxn id="174" idx="3"/>
          </p:cNvCxnSpPr>
          <p:nvPr/>
        </p:nvCxnSpPr>
        <p:spPr>
          <a:xfrm flipV="1">
            <a:off x="3001688" y="5231576"/>
            <a:ext cx="607051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CaixaDeTexto 182"/>
          <p:cNvSpPr txBox="1"/>
          <p:nvPr/>
        </p:nvSpPr>
        <p:spPr>
          <a:xfrm>
            <a:off x="3299590" y="54577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1</a:t>
            </a:r>
          </a:p>
        </p:txBody>
      </p:sp>
      <p:cxnSp>
        <p:nvCxnSpPr>
          <p:cNvPr id="184" name="Conector de seta reta 183"/>
          <p:cNvCxnSpPr>
            <a:stCxn id="175" idx="2"/>
            <a:endCxn id="174" idx="7"/>
          </p:cNvCxnSpPr>
          <p:nvPr/>
        </p:nvCxnSpPr>
        <p:spPr>
          <a:xfrm flipH="1">
            <a:off x="3970509" y="4156343"/>
            <a:ext cx="687980" cy="71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5" name="CaixaDeTexto 184"/>
          <p:cNvSpPr txBox="1"/>
          <p:nvPr/>
        </p:nvSpPr>
        <p:spPr>
          <a:xfrm>
            <a:off x="4051176" y="430580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186" name="Conector de seta reta 185"/>
          <p:cNvCxnSpPr>
            <a:stCxn id="174" idx="6"/>
            <a:endCxn id="175" idx="3"/>
          </p:cNvCxnSpPr>
          <p:nvPr/>
        </p:nvCxnSpPr>
        <p:spPr>
          <a:xfrm flipV="1">
            <a:off x="4045434" y="4337228"/>
            <a:ext cx="687980" cy="71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7" name="CaixaDeTexto 186"/>
          <p:cNvSpPr txBox="1"/>
          <p:nvPr/>
        </p:nvSpPr>
        <p:spPr>
          <a:xfrm>
            <a:off x="4347780" y="461679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0.1</a:t>
            </a:r>
          </a:p>
        </p:txBody>
      </p:sp>
      <p:cxnSp>
        <p:nvCxnSpPr>
          <p:cNvPr id="188" name="Conector de seta reta 187"/>
          <p:cNvCxnSpPr>
            <a:stCxn id="174" idx="4"/>
            <a:endCxn id="172" idx="2"/>
          </p:cNvCxnSpPr>
          <p:nvPr/>
        </p:nvCxnSpPr>
        <p:spPr>
          <a:xfrm>
            <a:off x="3789624" y="5306501"/>
            <a:ext cx="887190" cy="6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CaixaDeTexto 188"/>
          <p:cNvSpPr txBox="1"/>
          <p:nvPr/>
        </p:nvSpPr>
        <p:spPr>
          <a:xfrm>
            <a:off x="3877090" y="561387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0.4</a:t>
            </a:r>
          </a:p>
        </p:txBody>
      </p:sp>
      <p:cxnSp>
        <p:nvCxnSpPr>
          <p:cNvPr id="190" name="Conector de seta reta 189"/>
          <p:cNvCxnSpPr>
            <a:stCxn id="172" idx="1"/>
            <a:endCxn id="174" idx="5"/>
          </p:cNvCxnSpPr>
          <p:nvPr/>
        </p:nvCxnSpPr>
        <p:spPr>
          <a:xfrm flipH="1" flipV="1">
            <a:off x="3970509" y="5231576"/>
            <a:ext cx="781230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1" name="CaixaDeTexto 190"/>
          <p:cNvSpPr txBox="1"/>
          <p:nvPr/>
        </p:nvSpPr>
        <p:spPr>
          <a:xfrm>
            <a:off x="4371453" y="53302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1</a:t>
            </a:r>
          </a:p>
        </p:txBody>
      </p:sp>
      <p:cxnSp>
        <p:nvCxnSpPr>
          <p:cNvPr id="192" name="Conector de seta reta 191"/>
          <p:cNvCxnSpPr>
            <a:stCxn id="171" idx="7"/>
            <a:endCxn id="175" idx="1"/>
          </p:cNvCxnSpPr>
          <p:nvPr/>
        </p:nvCxnSpPr>
        <p:spPr>
          <a:xfrm>
            <a:off x="3001688" y="3975458"/>
            <a:ext cx="173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3693465" y="365335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0.1</a:t>
            </a:r>
          </a:p>
        </p:txBody>
      </p:sp>
      <p:cxnSp>
        <p:nvCxnSpPr>
          <p:cNvPr id="194" name="Conector de seta reta 193"/>
          <p:cNvCxnSpPr>
            <a:stCxn id="175" idx="0"/>
            <a:endCxn id="171" idx="0"/>
          </p:cNvCxnSpPr>
          <p:nvPr/>
        </p:nvCxnSpPr>
        <p:spPr>
          <a:xfrm flipH="1">
            <a:off x="2820803" y="3900533"/>
            <a:ext cx="209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3693465" y="400056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0.8</a:t>
            </a:r>
          </a:p>
        </p:txBody>
      </p:sp>
      <p:sp>
        <p:nvSpPr>
          <p:cNvPr id="196" name="Elipse 195"/>
          <p:cNvSpPr>
            <a:spLocks noChangeAspect="1"/>
          </p:cNvSpPr>
          <p:nvPr/>
        </p:nvSpPr>
        <p:spPr>
          <a:xfrm>
            <a:off x="6925903" y="389605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17</a:t>
            </a:r>
          </a:p>
        </p:txBody>
      </p:sp>
      <p:sp>
        <p:nvSpPr>
          <p:cNvPr id="197" name="Elipse 196"/>
          <p:cNvSpPr>
            <a:spLocks noChangeAspect="1"/>
          </p:cNvSpPr>
          <p:nvPr/>
        </p:nvSpPr>
        <p:spPr>
          <a:xfrm>
            <a:off x="9037724" y="571022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2</a:t>
            </a:r>
            <a:r>
              <a:rPr lang="pt-BR" sz="1000" dirty="0" smtClean="0"/>
              <a:t>0</a:t>
            </a:r>
          </a:p>
        </p:txBody>
      </p:sp>
      <p:sp>
        <p:nvSpPr>
          <p:cNvPr id="198" name="Elipse 197"/>
          <p:cNvSpPr>
            <a:spLocks noChangeAspect="1"/>
          </p:cNvSpPr>
          <p:nvPr/>
        </p:nvSpPr>
        <p:spPr>
          <a:xfrm>
            <a:off x="6925903" y="571022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19</a:t>
            </a:r>
          </a:p>
        </p:txBody>
      </p:sp>
      <p:sp>
        <p:nvSpPr>
          <p:cNvPr id="199" name="Elipse 198"/>
          <p:cNvSpPr>
            <a:spLocks noChangeAspect="1"/>
          </p:cNvSpPr>
          <p:nvPr/>
        </p:nvSpPr>
        <p:spPr>
          <a:xfrm>
            <a:off x="7894724" y="4790399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16</a:t>
            </a:r>
          </a:p>
        </p:txBody>
      </p:sp>
      <p:sp>
        <p:nvSpPr>
          <p:cNvPr id="200" name="Elipse 199"/>
          <p:cNvSpPr>
            <a:spLocks noChangeAspect="1"/>
          </p:cNvSpPr>
          <p:nvPr/>
        </p:nvSpPr>
        <p:spPr>
          <a:xfrm>
            <a:off x="9019399" y="3896051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18</a:t>
            </a:r>
          </a:p>
        </p:txBody>
      </p:sp>
      <p:cxnSp>
        <p:nvCxnSpPr>
          <p:cNvPr id="201" name="Conector de seta reta 200"/>
          <p:cNvCxnSpPr>
            <a:stCxn id="196" idx="5"/>
            <a:endCxn id="199" idx="1"/>
          </p:cNvCxnSpPr>
          <p:nvPr/>
        </p:nvCxnSpPr>
        <p:spPr>
          <a:xfrm>
            <a:off x="7362598" y="4332746"/>
            <a:ext cx="607051" cy="53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2" name="CaixaDeTexto 201"/>
          <p:cNvSpPr txBox="1"/>
          <p:nvPr/>
        </p:nvSpPr>
        <p:spPr>
          <a:xfrm>
            <a:off x="7362598" y="454417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cxnSp>
        <p:nvCxnSpPr>
          <p:cNvPr id="203" name="Conector de seta reta 202"/>
          <p:cNvCxnSpPr>
            <a:stCxn id="199" idx="0"/>
            <a:endCxn id="196" idx="6"/>
          </p:cNvCxnSpPr>
          <p:nvPr/>
        </p:nvCxnSpPr>
        <p:spPr>
          <a:xfrm flipH="1" flipV="1">
            <a:off x="7437523" y="4151861"/>
            <a:ext cx="713011" cy="63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4" name="CaixaDeTexto 203"/>
          <p:cNvSpPr txBox="1"/>
          <p:nvPr/>
        </p:nvSpPr>
        <p:spPr>
          <a:xfrm>
            <a:off x="7785695" y="433274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</a:t>
            </a:r>
          </a:p>
        </p:txBody>
      </p:sp>
      <p:cxnSp>
        <p:nvCxnSpPr>
          <p:cNvPr id="205" name="Conector de seta reta 204"/>
          <p:cNvCxnSpPr>
            <a:stCxn id="199" idx="2"/>
            <a:endCxn id="198" idx="0"/>
          </p:cNvCxnSpPr>
          <p:nvPr/>
        </p:nvCxnSpPr>
        <p:spPr>
          <a:xfrm flipH="1">
            <a:off x="7181713" y="5046209"/>
            <a:ext cx="713011" cy="6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CaixaDeTexto 205"/>
          <p:cNvSpPr txBox="1"/>
          <p:nvPr/>
        </p:nvSpPr>
        <p:spPr>
          <a:xfrm>
            <a:off x="7244561" y="520363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207" name="Conector de seta reta 206"/>
          <p:cNvCxnSpPr>
            <a:stCxn id="198" idx="7"/>
            <a:endCxn id="199" idx="3"/>
          </p:cNvCxnSpPr>
          <p:nvPr/>
        </p:nvCxnSpPr>
        <p:spPr>
          <a:xfrm flipV="1">
            <a:off x="7362598" y="5227094"/>
            <a:ext cx="607051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8" name="CaixaDeTexto 207"/>
          <p:cNvSpPr txBox="1"/>
          <p:nvPr/>
        </p:nvSpPr>
        <p:spPr>
          <a:xfrm>
            <a:off x="7660500" y="545328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0.75</a:t>
            </a:r>
          </a:p>
        </p:txBody>
      </p:sp>
      <p:cxnSp>
        <p:nvCxnSpPr>
          <p:cNvPr id="209" name="Conector de seta reta 208"/>
          <p:cNvCxnSpPr>
            <a:stCxn id="200" idx="2"/>
            <a:endCxn id="199" idx="7"/>
          </p:cNvCxnSpPr>
          <p:nvPr/>
        </p:nvCxnSpPr>
        <p:spPr>
          <a:xfrm flipH="1">
            <a:off x="8331419" y="4151861"/>
            <a:ext cx="687980" cy="71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0" name="CaixaDeTexto 209"/>
          <p:cNvSpPr txBox="1"/>
          <p:nvPr/>
        </p:nvSpPr>
        <p:spPr>
          <a:xfrm>
            <a:off x="8412086" y="430132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211" name="Conector de seta reta 210"/>
          <p:cNvCxnSpPr>
            <a:stCxn id="199" idx="6"/>
            <a:endCxn id="200" idx="3"/>
          </p:cNvCxnSpPr>
          <p:nvPr/>
        </p:nvCxnSpPr>
        <p:spPr>
          <a:xfrm flipV="1">
            <a:off x="8406344" y="4332746"/>
            <a:ext cx="687980" cy="71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2" name="CaixaDeTexto 211"/>
          <p:cNvSpPr txBox="1"/>
          <p:nvPr/>
        </p:nvSpPr>
        <p:spPr>
          <a:xfrm>
            <a:off x="8708690" y="461231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0.1</a:t>
            </a:r>
          </a:p>
        </p:txBody>
      </p:sp>
      <p:cxnSp>
        <p:nvCxnSpPr>
          <p:cNvPr id="213" name="Conector de seta reta 212"/>
          <p:cNvCxnSpPr>
            <a:stCxn id="199" idx="4"/>
            <a:endCxn id="197" idx="2"/>
          </p:cNvCxnSpPr>
          <p:nvPr/>
        </p:nvCxnSpPr>
        <p:spPr>
          <a:xfrm>
            <a:off x="8150534" y="5302019"/>
            <a:ext cx="887190" cy="66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4" name="CaixaDeTexto 213"/>
          <p:cNvSpPr txBox="1"/>
          <p:nvPr/>
        </p:nvSpPr>
        <p:spPr>
          <a:xfrm>
            <a:off x="8238000" y="560939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0.4</a:t>
            </a:r>
          </a:p>
        </p:txBody>
      </p:sp>
      <p:cxnSp>
        <p:nvCxnSpPr>
          <p:cNvPr id="215" name="Conector de seta reta 214"/>
          <p:cNvCxnSpPr>
            <a:stCxn id="197" idx="1"/>
            <a:endCxn id="199" idx="5"/>
          </p:cNvCxnSpPr>
          <p:nvPr/>
        </p:nvCxnSpPr>
        <p:spPr>
          <a:xfrm flipH="1" flipV="1">
            <a:off x="8331419" y="5227094"/>
            <a:ext cx="781230" cy="5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6" name="CaixaDeTexto 215"/>
          <p:cNvSpPr txBox="1"/>
          <p:nvPr/>
        </p:nvSpPr>
        <p:spPr>
          <a:xfrm>
            <a:off x="8732363" y="532572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1</a:t>
            </a:r>
          </a:p>
        </p:txBody>
      </p:sp>
      <p:cxnSp>
        <p:nvCxnSpPr>
          <p:cNvPr id="217" name="Conector de seta reta 216"/>
          <p:cNvCxnSpPr>
            <a:stCxn id="196" idx="7"/>
            <a:endCxn id="200" idx="1"/>
          </p:cNvCxnSpPr>
          <p:nvPr/>
        </p:nvCxnSpPr>
        <p:spPr>
          <a:xfrm>
            <a:off x="7362598" y="3970976"/>
            <a:ext cx="173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8" name="CaixaDeTexto 217"/>
          <p:cNvSpPr txBox="1"/>
          <p:nvPr/>
        </p:nvSpPr>
        <p:spPr>
          <a:xfrm>
            <a:off x="8054375" y="364887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0.7</a:t>
            </a:r>
          </a:p>
        </p:txBody>
      </p:sp>
      <p:cxnSp>
        <p:nvCxnSpPr>
          <p:cNvPr id="219" name="Conector de seta reta 218"/>
          <p:cNvCxnSpPr>
            <a:stCxn id="200" idx="0"/>
            <a:endCxn id="196" idx="0"/>
          </p:cNvCxnSpPr>
          <p:nvPr/>
        </p:nvCxnSpPr>
        <p:spPr>
          <a:xfrm flipH="1">
            <a:off x="7181713" y="3896051"/>
            <a:ext cx="209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0" name="CaixaDeTexto 219"/>
          <p:cNvSpPr txBox="1"/>
          <p:nvPr/>
        </p:nvSpPr>
        <p:spPr>
          <a:xfrm>
            <a:off x="8054375" y="399608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0.6</a:t>
            </a:r>
          </a:p>
        </p:txBody>
      </p:sp>
      <p:cxnSp>
        <p:nvCxnSpPr>
          <p:cNvPr id="221" name="Conector de seta reta 220"/>
          <p:cNvCxnSpPr>
            <a:stCxn id="132" idx="3"/>
            <a:endCxn id="196" idx="1"/>
          </p:cNvCxnSpPr>
          <p:nvPr/>
        </p:nvCxnSpPr>
        <p:spPr>
          <a:xfrm flipH="1">
            <a:off x="7000828" y="2593494"/>
            <a:ext cx="3883" cy="137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2" name="CaixaDeTexto 221"/>
          <p:cNvSpPr txBox="1"/>
          <p:nvPr/>
        </p:nvSpPr>
        <p:spPr>
          <a:xfrm>
            <a:off x="6577731" y="305769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223" name="Conector de seta reta 222"/>
          <p:cNvCxnSpPr>
            <a:stCxn id="196" idx="0"/>
            <a:endCxn id="132" idx="4"/>
          </p:cNvCxnSpPr>
          <p:nvPr/>
        </p:nvCxnSpPr>
        <p:spPr>
          <a:xfrm flipV="1">
            <a:off x="7181713" y="2668419"/>
            <a:ext cx="3883" cy="12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CaixaDeTexto 232"/>
          <p:cNvSpPr txBox="1"/>
          <p:nvPr/>
        </p:nvSpPr>
        <p:spPr>
          <a:xfrm>
            <a:off x="7304809" y="305624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0.4</a:t>
            </a:r>
          </a:p>
        </p:txBody>
      </p:sp>
      <p:cxnSp>
        <p:nvCxnSpPr>
          <p:cNvPr id="234" name="Conector de seta reta 233"/>
          <p:cNvCxnSpPr>
            <a:stCxn id="33" idx="4"/>
            <a:endCxn id="175" idx="0"/>
          </p:cNvCxnSpPr>
          <p:nvPr/>
        </p:nvCxnSpPr>
        <p:spPr>
          <a:xfrm flipH="1">
            <a:off x="4914299" y="2668419"/>
            <a:ext cx="9767" cy="12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478616" y="307791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0.3</a:t>
            </a:r>
          </a:p>
        </p:txBody>
      </p:sp>
      <p:cxnSp>
        <p:nvCxnSpPr>
          <p:cNvPr id="236" name="Conector de seta reta 235"/>
          <p:cNvCxnSpPr>
            <a:stCxn id="175" idx="7"/>
            <a:endCxn id="33" idx="5"/>
          </p:cNvCxnSpPr>
          <p:nvPr/>
        </p:nvCxnSpPr>
        <p:spPr>
          <a:xfrm flipV="1">
            <a:off x="5095184" y="2593494"/>
            <a:ext cx="9767" cy="138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CaixaDeTexto 236"/>
          <p:cNvSpPr txBox="1"/>
          <p:nvPr/>
        </p:nvSpPr>
        <p:spPr>
          <a:xfrm>
            <a:off x="5134833" y="307791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0.6</a:t>
            </a:r>
          </a:p>
        </p:txBody>
      </p:sp>
      <p:sp>
        <p:nvSpPr>
          <p:cNvPr id="247" name="Elipse 246"/>
          <p:cNvSpPr>
            <a:spLocks noChangeAspect="1"/>
          </p:cNvSpPr>
          <p:nvPr/>
        </p:nvSpPr>
        <p:spPr>
          <a:xfrm>
            <a:off x="5761811" y="4782007"/>
            <a:ext cx="511620" cy="5116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21</a:t>
            </a:r>
          </a:p>
        </p:txBody>
      </p:sp>
      <p:cxnSp>
        <p:nvCxnSpPr>
          <p:cNvPr id="248" name="Conector de seta reta 247"/>
          <p:cNvCxnSpPr>
            <a:stCxn id="247" idx="5"/>
            <a:endCxn id="198" idx="2"/>
          </p:cNvCxnSpPr>
          <p:nvPr/>
        </p:nvCxnSpPr>
        <p:spPr>
          <a:xfrm>
            <a:off x="6198506" y="5218702"/>
            <a:ext cx="727397" cy="74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9" name="CaixaDeTexto 248"/>
          <p:cNvSpPr txBox="1"/>
          <p:nvPr/>
        </p:nvSpPr>
        <p:spPr>
          <a:xfrm>
            <a:off x="6212892" y="55389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1</a:t>
            </a:r>
          </a:p>
        </p:txBody>
      </p:sp>
      <p:cxnSp>
        <p:nvCxnSpPr>
          <p:cNvPr id="250" name="Conector de seta reta 249"/>
          <p:cNvCxnSpPr>
            <a:stCxn id="198" idx="1"/>
            <a:endCxn id="247" idx="6"/>
          </p:cNvCxnSpPr>
          <p:nvPr/>
        </p:nvCxnSpPr>
        <p:spPr>
          <a:xfrm flipH="1" flipV="1">
            <a:off x="6273431" y="5037817"/>
            <a:ext cx="727397" cy="74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5" name="CaixaDeTexto 254"/>
          <p:cNvSpPr txBox="1"/>
          <p:nvPr/>
        </p:nvSpPr>
        <p:spPr>
          <a:xfrm>
            <a:off x="6608590" y="517890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142375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71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Warley Almeida</dc:creator>
  <cp:lastModifiedBy>Warley Almeida</cp:lastModifiedBy>
  <cp:revision>8</cp:revision>
  <dcterms:created xsi:type="dcterms:W3CDTF">2018-04-28T14:12:58Z</dcterms:created>
  <dcterms:modified xsi:type="dcterms:W3CDTF">2018-04-28T17:55:06Z</dcterms:modified>
</cp:coreProperties>
</file>