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1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13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41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6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0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33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5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4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2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8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6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6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3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.ehu.es/sbweb/fisica3/datos/fourier/fourier_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EFD219-8BCD-4714-AFB2-AA1C6CAA6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280C9-5ECF-4464-B61A-5297C56FF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465" y="514905"/>
            <a:ext cx="7111261" cy="4940085"/>
          </a:xfrm>
        </p:spPr>
        <p:txBody>
          <a:bodyPr anchor="ctr">
            <a:normAutofit/>
          </a:bodyPr>
          <a:lstStyle/>
          <a:p>
            <a:r>
              <a:rPr lang="es-CO" sz="4400" b="1" dirty="0"/>
              <a:t>Analizador digital de espectro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6646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57736A-A325-4281-A110-2A39C282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1" y="1060110"/>
            <a:ext cx="3202862" cy="4737780"/>
          </a:xfrm>
        </p:spPr>
        <p:txBody>
          <a:bodyPr anchor="ctr">
            <a:normAutofit/>
          </a:bodyPr>
          <a:lstStyle/>
          <a:p>
            <a:pPr algn="l"/>
            <a:r>
              <a:rPr lang="es-CO" dirty="0">
                <a:solidFill>
                  <a:schemeClr val="bg2"/>
                </a:solidFill>
              </a:rPr>
              <a:t>Santiago Amézquita</a:t>
            </a:r>
          </a:p>
          <a:p>
            <a:pPr algn="l"/>
            <a:r>
              <a:rPr lang="es-CO" dirty="0">
                <a:solidFill>
                  <a:schemeClr val="bg2"/>
                </a:solidFill>
              </a:rPr>
              <a:t>Angie Méndez</a:t>
            </a:r>
          </a:p>
          <a:p>
            <a:pPr algn="l"/>
            <a:r>
              <a:rPr lang="es-CO" dirty="0">
                <a:solidFill>
                  <a:schemeClr val="bg2"/>
                </a:solidFill>
              </a:rPr>
              <a:t>Daniel Montaña</a:t>
            </a:r>
          </a:p>
          <a:p>
            <a:pPr algn="l"/>
            <a:r>
              <a:rPr lang="es-CO" dirty="0">
                <a:solidFill>
                  <a:schemeClr val="bg2"/>
                </a:solidFill>
              </a:rPr>
              <a:t>German Castro</a:t>
            </a:r>
          </a:p>
        </p:txBody>
      </p:sp>
    </p:spTree>
    <p:extLst>
      <p:ext uri="{BB962C8B-B14F-4D97-AF65-F5344CB8AC3E}">
        <p14:creationId xmlns:p14="http://schemas.microsoft.com/office/powerpoint/2010/main" val="4195628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EBE93-76DC-451C-8E70-D4C0AE71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Objetivos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ultado de imagen para analisis de sonido">
            <a:extLst>
              <a:ext uri="{FF2B5EF4-FFF2-40B4-BE49-F238E27FC236}">
                <a16:creationId xmlns:a16="http://schemas.microsoft.com/office/drawing/2014/main" id="{BBD04367-17E4-4D69-B404-F8F6B692B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0444" y="497632"/>
            <a:ext cx="8391106" cy="33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2745581-42FF-45C5-8993-9EEA0C71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17" y="2196041"/>
            <a:ext cx="3404658" cy="1833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 err="1"/>
              <a:t>Transformada</a:t>
            </a:r>
            <a:r>
              <a:rPr lang="en-US" sz="2400" dirty="0"/>
              <a:t> </a:t>
            </a:r>
            <a:r>
              <a:rPr lang="en-US" sz="2400" dirty="0" err="1"/>
              <a:t>rápida</a:t>
            </a:r>
            <a:r>
              <a:rPr lang="en-US" sz="2400" dirty="0"/>
              <a:t> de Fourier (fft)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27AAFC7-C656-4E1B-926D-3BEDCA3CB8EB}"/>
              </a:ext>
            </a:extLst>
          </p:cNvPr>
          <p:cNvSpPr txBox="1"/>
          <p:nvPr/>
        </p:nvSpPr>
        <p:spPr>
          <a:xfrm>
            <a:off x="4596839" y="6251935"/>
            <a:ext cx="50212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Imagen </a:t>
            </a:r>
            <a:r>
              <a:rPr lang="en-US" sz="14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tomada</a:t>
            </a:r>
            <a:r>
              <a:rPr lang="en-US" sz="1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de: http://rufianenlared.com/fft/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Marcador de contenido 38">
            <a:extLst>
              <a:ext uri="{FF2B5EF4-FFF2-40B4-BE49-F238E27FC236}">
                <a16:creationId xmlns:a16="http://schemas.microsoft.com/office/drawing/2014/main" id="{47A1DA53-D613-4B80-B7FA-09BF9E61B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0931" y="1565068"/>
            <a:ext cx="5895257" cy="37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80ABBC-0DB5-406D-938A-B6725F3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Frecuencias</a:t>
            </a:r>
            <a:r>
              <a:rPr lang="en-US" sz="2400" dirty="0"/>
              <a:t> audibles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" descr="Resultado de imagen para frecuencia notas musicales">
            <a:extLst>
              <a:ext uri="{FF2B5EF4-FFF2-40B4-BE49-F238E27FC236}">
                <a16:creationId xmlns:a16="http://schemas.microsoft.com/office/drawing/2014/main" id="{B306F5C2-AFF2-487F-B903-E88E0048D3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1422" y="643466"/>
            <a:ext cx="6578504" cy="325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71C238C0-062F-4F50-B81B-97753E605956}"/>
              </a:ext>
            </a:extLst>
          </p:cNvPr>
          <p:cNvSpPr txBox="1">
            <a:spLocks/>
          </p:cNvSpPr>
          <p:nvPr/>
        </p:nvSpPr>
        <p:spPr>
          <a:xfrm>
            <a:off x="4380814" y="4571999"/>
            <a:ext cx="6886744" cy="1737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Tonos graves (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frecuencias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bajas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correspondientes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a las 4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primeras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octavas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</a:t>
            </a:r>
          </a:p>
          <a:p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Tonos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medios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 (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frecuencias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medias,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correspondientes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a las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octavas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quinta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sexta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séptima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</a:t>
            </a:r>
          </a:p>
          <a:p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Tonos 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agudos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 (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frecuencias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altas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correspondientes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a las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tres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últimas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1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octavas</a:t>
            </a:r>
            <a:r>
              <a:rPr lang="en-US" sz="11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</a:t>
            </a:r>
          </a:p>
          <a:p>
            <a:endParaRPr lang="en-US" sz="11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1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FF524E-77C4-45FE-8891-CD14090D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165B57-DC30-9843-B19D-E7913B97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14664"/>
            <a:ext cx="6272567" cy="4428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2"/>
                </a:solidFill>
              </a:rPr>
              <a:t>Analisis</a:t>
            </a:r>
            <a:r>
              <a:rPr lang="en-US" sz="5400" dirty="0">
                <a:solidFill>
                  <a:schemeClr val="tx2"/>
                </a:solidFill>
              </a:rPr>
              <a:t> y </a:t>
            </a:r>
            <a:r>
              <a:rPr lang="en-US" sz="5400" dirty="0" err="1">
                <a:solidFill>
                  <a:schemeClr val="tx2"/>
                </a:solidFill>
              </a:rPr>
              <a:t>discusión</a:t>
            </a:r>
            <a:r>
              <a:rPr lang="en-US" sz="5400" dirty="0">
                <a:solidFill>
                  <a:schemeClr val="tx2"/>
                </a:solidFill>
              </a:rPr>
              <a:t> de </a:t>
            </a:r>
            <a:r>
              <a:rPr lang="en-US" sz="5400" dirty="0" err="1">
                <a:solidFill>
                  <a:schemeClr val="tx2"/>
                </a:solidFill>
              </a:rPr>
              <a:t>resultados</a:t>
            </a:r>
            <a:endParaRPr lang="en-US" sz="54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494E13B-78E8-48A0-8A86-E74EA1736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197" t="15464" r="11869" b="10567"/>
          <a:stretch/>
        </p:blipFill>
        <p:spPr>
          <a:xfrm>
            <a:off x="1362076" y="634906"/>
            <a:ext cx="9258300" cy="55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4" descr="Imagen que contiene mapa, cielo&#10;&#10;Descripción generada automáticamente">
            <a:extLst>
              <a:ext uri="{FF2B5EF4-FFF2-40B4-BE49-F238E27FC236}">
                <a16:creationId xmlns:a16="http://schemas.microsoft.com/office/drawing/2014/main" id="{82E2E75C-B42E-4325-8AEA-D39F0DAB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795" y="679976"/>
            <a:ext cx="10276720" cy="5498046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22191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para ciencia y tecnologia">
            <a:extLst>
              <a:ext uri="{FF2B5EF4-FFF2-40B4-BE49-F238E27FC236}">
                <a16:creationId xmlns:a16="http://schemas.microsoft.com/office/drawing/2014/main" id="{66BBE105-1945-44B0-B017-409E92413D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"/>
          <a:stretch/>
        </p:blipFill>
        <p:spPr bwMode="auto">
          <a:xfrm>
            <a:off x="20" y="2030"/>
            <a:ext cx="12191980" cy="6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318E3F-3750-426E-89AD-2CE7C40B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44" y="419100"/>
            <a:ext cx="8691731" cy="947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Conclusión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010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874B2-E5F9-4F16-AA2A-D5F48C7E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s-CO" sz="2400" dirty="0">
                <a:solidFill>
                  <a:srgbClr val="FFFFFF"/>
                </a:solidFill>
              </a:rPr>
              <a:t>Bibliografía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7F1C211-0AC1-4805-93AE-9EF7EDBE6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641" y="1057276"/>
            <a:ext cx="6111026" cy="4453510"/>
          </a:xfrm>
        </p:spPr>
        <p:txBody>
          <a:bodyPr anchor="ctr">
            <a:normAutofit/>
          </a:bodyPr>
          <a:lstStyle/>
          <a:p>
            <a:r>
              <a:rPr lang="es-MX" sz="1400" dirty="0" err="1">
                <a:solidFill>
                  <a:srgbClr val="FFFFFF"/>
                </a:solidFill>
              </a:rPr>
              <a:t>Hwei</a:t>
            </a:r>
            <a:r>
              <a:rPr lang="es-MX" sz="1400" dirty="0">
                <a:solidFill>
                  <a:srgbClr val="FFFFFF"/>
                </a:solidFill>
              </a:rPr>
              <a:t> H. (1987) Análisis de Fourier. Addison-Wesley Iberoamericana. Estados Unidos.</a:t>
            </a:r>
          </a:p>
          <a:p>
            <a:r>
              <a:rPr lang="es-CO" sz="1400" dirty="0" err="1">
                <a:solidFill>
                  <a:srgbClr val="FFFFFF"/>
                </a:solidFill>
              </a:rPr>
              <a:t>Dombald</a:t>
            </a:r>
            <a:r>
              <a:rPr lang="es-CO" sz="1400" dirty="0">
                <a:solidFill>
                  <a:srgbClr val="FFFFFF"/>
                </a:solidFill>
              </a:rPr>
              <a:t>, J. E. (2011). Series de Fourier Aplicación: Análisis de Señales, 1-5. Recuperado de </a:t>
            </a:r>
            <a:r>
              <a:rPr lang="es-MX" sz="1400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http://www.sc.ehu.es/sbweb/fisica3/datos/fourier/fourier_1.html</a:t>
            </a:r>
            <a:endParaRPr lang="es-MX" sz="1400" dirty="0">
              <a:solidFill>
                <a:srgbClr val="FFFFFF"/>
              </a:solidFill>
            </a:endParaRPr>
          </a:p>
          <a:p>
            <a:r>
              <a:rPr lang="es-CO" sz="1400" dirty="0" err="1">
                <a:solidFill>
                  <a:srgbClr val="FFFFFF"/>
                </a:solidFill>
              </a:rPr>
              <a:t>Gomez</a:t>
            </a:r>
            <a:r>
              <a:rPr lang="es-CO" sz="1400" dirty="0">
                <a:solidFill>
                  <a:srgbClr val="FFFFFF"/>
                </a:solidFill>
              </a:rPr>
              <a:t>, G. (2009). </a:t>
            </a:r>
            <a:r>
              <a:rPr lang="es-CO" sz="1400" dirty="0" err="1">
                <a:solidFill>
                  <a:srgbClr val="FFFFFF"/>
                </a:solidFill>
              </a:rPr>
              <a:t>ABCmatemático</a:t>
            </a:r>
            <a:r>
              <a:rPr lang="es-CO" sz="1400" dirty="0">
                <a:solidFill>
                  <a:srgbClr val="FFFFFF"/>
                </a:solidFill>
              </a:rPr>
              <a:t>: ¿Cómo y dónde se aplican las series de Fourier. Recuperado 5 de mayo de 2019, de http://abcmatematico.blogspot.com/2009/04/como-y-donde-se-aplican-las-series-de.html</a:t>
            </a:r>
            <a:endParaRPr lang="es-MX" sz="1400" dirty="0">
              <a:solidFill>
                <a:srgbClr val="FFFFFF"/>
              </a:solidFill>
            </a:endParaRPr>
          </a:p>
          <a:p>
            <a:r>
              <a:rPr lang="es-MX" sz="1400" dirty="0">
                <a:solidFill>
                  <a:srgbClr val="FFFFFF"/>
                </a:solidFill>
              </a:rPr>
              <a:t>https://es.wikipedia.org/wiki/Transformada_de_Fourier</a:t>
            </a:r>
          </a:p>
        </p:txBody>
      </p:sp>
    </p:spTree>
    <p:extLst>
      <p:ext uri="{BB962C8B-B14F-4D97-AF65-F5344CB8AC3E}">
        <p14:creationId xmlns:p14="http://schemas.microsoft.com/office/powerpoint/2010/main" val="213281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159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Analizador digital de espectro</vt:lpstr>
      <vt:lpstr>Objetivos</vt:lpstr>
      <vt:lpstr>Transformada rápida de Fourier (fft)</vt:lpstr>
      <vt:lpstr>Frecuencias audibles</vt:lpstr>
      <vt:lpstr>Analisis y discusión de resultados</vt:lpstr>
      <vt:lpstr>Presentación de PowerPoint</vt:lpstr>
      <vt:lpstr>Presentación de PowerPoint</vt:lpstr>
      <vt:lpstr>Conclusión 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digital de espectro</dc:title>
  <dc:creator>Angie  Mendez Lopez</dc:creator>
  <cp:lastModifiedBy>Angie  Mendez Lopez</cp:lastModifiedBy>
  <cp:revision>2</cp:revision>
  <dcterms:created xsi:type="dcterms:W3CDTF">2019-05-23T02:08:53Z</dcterms:created>
  <dcterms:modified xsi:type="dcterms:W3CDTF">2019-05-28T21:09:15Z</dcterms:modified>
</cp:coreProperties>
</file>