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869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143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135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34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066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3470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47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488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50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15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064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405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259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333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69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99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09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6BEE7C-2ABE-4BBB-9A4F-728E36CCFABE}" type="datetimeFigureOut">
              <a:rPr lang="es-AR" smtClean="0"/>
              <a:t>28/06/2015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03A4-607D-43A9-A061-F6867CAB8D3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089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PingIt</a:t>
            </a:r>
            <a:endParaRPr lang="es-AR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Trabajo final de ingeniera de software</a:t>
            </a:r>
          </a:p>
          <a:p>
            <a:r>
              <a:rPr lang="es-AR" dirty="0" smtClean="0"/>
              <a:t>Grupo: “group club”</a:t>
            </a:r>
            <a:endParaRPr lang="es-AR" dirty="0"/>
          </a:p>
        </p:txBody>
      </p:sp>
      <p:pic>
        <p:nvPicPr>
          <p:cNvPr id="4" name="Imagen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31" y="2036265"/>
            <a:ext cx="5277485" cy="21526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7665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072" y="0"/>
            <a:ext cx="5092906" cy="1574808"/>
          </a:xfrm>
        </p:spPr>
        <p:txBody>
          <a:bodyPr/>
          <a:lstStyle/>
          <a:p>
            <a:pPr algn="ctr"/>
            <a:r>
              <a:rPr lang="es-A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Conclusión</a:t>
            </a:r>
            <a:endParaRPr lang="es-A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832" y="2386940"/>
            <a:ext cx="4319571" cy="2369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 smtClean="0"/>
              <a:t>Lecciones Aprendidas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0641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Introducción al modelo</a:t>
            </a:r>
            <a:endParaRPr lang="es-A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Programa para comprobar la rapidez de la conexión con un servidor.</a:t>
            </a:r>
          </a:p>
          <a:p>
            <a:r>
              <a:rPr lang="es-AR" dirty="0" smtClean="0"/>
              <a:t>Motivaciones.</a:t>
            </a:r>
          </a:p>
          <a:p>
            <a:r>
              <a:rPr lang="es-AR" dirty="0" smtClean="0"/>
              <a:t>Implementación de las otras consignas.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84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Requerimientos</a:t>
            </a:r>
            <a:endParaRPr lang="es-A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" y="1853248"/>
            <a:ext cx="5051137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194893" y="1318161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Diagrama de Casos de Uso</a:t>
            </a:r>
            <a:endParaRPr lang="es-A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58" y="1502827"/>
            <a:ext cx="5639587" cy="5020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7766462" y="115298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Diagrama de Actividad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13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653144"/>
            <a:ext cx="3401064" cy="1447800"/>
          </a:xfrm>
        </p:spPr>
        <p:txBody>
          <a:bodyPr/>
          <a:lstStyle/>
          <a:p>
            <a:r>
              <a:rPr lang="es-AR" dirty="0" smtClean="0"/>
              <a:t>Diagrama de Secuencia: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1" y="296883"/>
            <a:ext cx="6614556" cy="6166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743200"/>
            <a:ext cx="3401063" cy="3281679"/>
          </a:xfrm>
        </p:spPr>
        <p:txBody>
          <a:bodyPr/>
          <a:lstStyle/>
          <a:p>
            <a:r>
              <a:rPr lang="es-AR" dirty="0" smtClean="0"/>
              <a:t>Todos los diagramas fueron enfocados a nuestro modelo.</a:t>
            </a:r>
          </a:p>
          <a:p>
            <a:r>
              <a:rPr lang="es-AR" dirty="0" smtClean="0"/>
              <a:t>Especialmente usando la vista especial que hicimos para esta.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69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Arquitectura</a:t>
            </a:r>
            <a:endParaRPr lang="es-A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Imagen 21" descr="C:\Users\DeadArcher\Desktop\Diagrama de component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40" y="2076388"/>
            <a:ext cx="7605410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751068" y="1483916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21889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3563"/>
          </a:xfrm>
        </p:spPr>
        <p:txBody>
          <a:bodyPr/>
          <a:lstStyle/>
          <a:p>
            <a:pPr algn="ctr"/>
            <a:r>
              <a:rPr lang="es-A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Diseño e Implementación</a:t>
            </a:r>
            <a:endParaRPr lang="es-A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2" y="1745673"/>
            <a:ext cx="8704613" cy="4868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111595" y="1376341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Diagrama de Clases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85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832" y="-297547"/>
            <a:ext cx="5092906" cy="1574808"/>
          </a:xfrm>
        </p:spPr>
        <p:txBody>
          <a:bodyPr/>
          <a:lstStyle/>
          <a:p>
            <a:pPr algn="ctr"/>
            <a:r>
              <a:rPr lang="es-A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Implementación de las consignas</a:t>
            </a:r>
            <a:endParaRPr lang="es-A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4857008" y="1567544"/>
            <a:ext cx="6935189" cy="5023262"/>
          </a:xfrm>
          <a:prstGeom prst="rect">
            <a:avLst/>
          </a:prstGeom>
        </p:spPr>
      </p:pic>
      <p:pic>
        <p:nvPicPr>
          <p:cNvPr id="6" name="Imagen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0" y="1567544"/>
            <a:ext cx="4273579" cy="1911926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0" y="4079175"/>
            <a:ext cx="2286000" cy="201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8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pPr algn="ctr"/>
            <a:r>
              <a:rPr lang="es-A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Testing</a:t>
            </a:r>
            <a:endParaRPr lang="es-AR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5" y="2198132"/>
            <a:ext cx="3067050" cy="15906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5" y="4158096"/>
            <a:ext cx="3067050" cy="186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8161" y="1579418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Pruebas Unitarias: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5165767" y="1579418"/>
            <a:ext cx="65551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dirty="0" smtClean="0"/>
              <a:t>Pruebas </a:t>
            </a:r>
            <a:r>
              <a:rPr lang="es-AR" dirty="0"/>
              <a:t>de Sistema:</a:t>
            </a:r>
          </a:p>
          <a:p>
            <a:r>
              <a:rPr lang="es-AR" dirty="0"/>
              <a:t> </a:t>
            </a:r>
          </a:p>
          <a:p>
            <a:pPr lvl="1"/>
            <a:r>
              <a:rPr lang="es-AR" u="sng" dirty="0"/>
              <a:t>Test de “Uso general” (ST1):</a:t>
            </a:r>
            <a:endParaRPr lang="es-AR" dirty="0"/>
          </a:p>
          <a:p>
            <a:pPr lvl="2"/>
            <a:r>
              <a:rPr lang="es-AR" dirty="0"/>
              <a:t>Consiste en ejecutar en el modelo </a:t>
            </a:r>
            <a:r>
              <a:rPr lang="es-AR" i="1" dirty="0"/>
              <a:t>PingIt</a:t>
            </a:r>
            <a:r>
              <a:rPr lang="es-AR" dirty="0"/>
              <a:t>, establecer una frecuencia y una dirección, iniciar el ciclo y ver si otorga una respuesta coherente.</a:t>
            </a:r>
          </a:p>
          <a:p>
            <a:pPr lvl="2"/>
            <a:r>
              <a:rPr lang="es-AR" dirty="0"/>
              <a:t>Estado: Pass.</a:t>
            </a:r>
          </a:p>
          <a:p>
            <a:pPr lvl="1"/>
            <a:r>
              <a:rPr lang="es-AR" u="sng" dirty="0"/>
              <a:t>Test de “Frecuencia Mínima y Máxima” (ST2):</a:t>
            </a:r>
            <a:endParaRPr lang="es-AR" dirty="0"/>
          </a:p>
          <a:p>
            <a:pPr lvl="2"/>
            <a:r>
              <a:rPr lang="es-AR" dirty="0"/>
              <a:t>Se verifica si se aplica algún límite de frecuencia al establecer con “Set” y al cambiar su magnitud con “&lt;&lt;” y “&gt;&gt;”.</a:t>
            </a:r>
          </a:p>
          <a:p>
            <a:pPr lvl="2"/>
            <a:r>
              <a:rPr lang="es-AR" dirty="0"/>
              <a:t>Estado: </a:t>
            </a:r>
            <a:r>
              <a:rPr lang="es-AR" dirty="0" err="1"/>
              <a:t>Fail</a:t>
            </a:r>
            <a:r>
              <a:rPr lang="es-AR" dirty="0"/>
              <a:t>.</a:t>
            </a:r>
          </a:p>
          <a:p>
            <a:pPr lvl="1"/>
            <a:r>
              <a:rPr lang="es-AR" u="sng" dirty="0"/>
              <a:t>Test de “Detención controlada” (ST3):</a:t>
            </a:r>
            <a:endParaRPr lang="es-AR" dirty="0"/>
          </a:p>
          <a:p>
            <a:pPr lvl="2"/>
            <a:r>
              <a:rPr lang="es-AR" dirty="0"/>
              <a:t>Prueba que si después de 2 horas de iniciado el ciclo de envío de paquetes automáticamente el programa se detiene.</a:t>
            </a:r>
          </a:p>
          <a:p>
            <a:pPr lvl="2"/>
            <a:r>
              <a:rPr lang="es-AR" dirty="0"/>
              <a:t>Estado: </a:t>
            </a:r>
            <a:r>
              <a:rPr lang="es-AR" dirty="0" err="1"/>
              <a:t>Fail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27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900" y="857992"/>
            <a:ext cx="5092906" cy="15748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Matriz de Trazabilidad y captura de pantalla de uno de los bugs:</a:t>
            </a:r>
            <a:endParaRPr lang="es-AR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2" r="30322"/>
          <a:stretch>
            <a:fillRect/>
          </a:stretch>
        </p:blipFill>
        <p:spPr>
          <a:xfrm>
            <a:off x="6949545" y="1143000"/>
            <a:ext cx="4319809" cy="4865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54929"/>
              </p:ext>
            </p:extLst>
          </p:nvPr>
        </p:nvGraphicFramePr>
        <p:xfrm>
          <a:off x="807463" y="2695554"/>
          <a:ext cx="5605780" cy="3309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445"/>
                <a:gridCol w="1401445"/>
                <a:gridCol w="1401445"/>
                <a:gridCol w="1401445"/>
              </a:tblGrid>
              <a:tr h="0">
                <a:tc>
                  <a:txBody>
                    <a:bodyPr/>
                    <a:lstStyle/>
                    <a:p>
                      <a:pPr marL="449580"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Casos de Uso</a:t>
                      </a:r>
                      <a:endParaRPr lang="es-AR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Test Unitarios</a:t>
                      </a:r>
                      <a:endParaRPr lang="es-AR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Test de Sistema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Requerimientos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49580"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Establecer dirección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UT3, UT4, UT7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ST1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F.3.1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49580"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Establecer frecuencia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UT5, UT8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ST1, ST2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F.2.1, F.2.2, F.2.3, F.2.5, NF.1.1</a:t>
                      </a:r>
                      <a:endParaRPr lang="es-AR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49580"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Aumentar frecuencia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UT5, UT8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ST1, ST2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F.2.1, F.2.3, NF.1.1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49580"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Disminuir Frecuencia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UT5, UT8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ST1, ST2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F.2.1, F.2.3, NF.1.1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49580"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Comenzar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 </a:t>
                      </a:r>
                      <a:r>
                        <a:rPr lang="es-AR" sz="1200" dirty="0" smtClean="0">
                          <a:effectLst/>
                        </a:rPr>
                        <a:t>ST1</a:t>
                      </a:r>
                      <a:endParaRPr lang="es-AR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F.2.1, F.2.2, F.2.4, F.3.3, F.3.4, F.3.5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49580"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Detener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ST3</a:t>
                      </a:r>
                      <a:endParaRPr lang="es-AR" sz="12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F.2.1, F.3.2, NF.2.1</a:t>
                      </a:r>
                      <a:endParaRPr lang="es-AR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186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Century Gothic</vt:lpstr>
      <vt:lpstr>Times New Roman</vt:lpstr>
      <vt:lpstr>Wingdings 3</vt:lpstr>
      <vt:lpstr>Ion</vt:lpstr>
      <vt:lpstr>PingIt</vt:lpstr>
      <vt:lpstr>Introducción al modelo</vt:lpstr>
      <vt:lpstr>Requerimientos</vt:lpstr>
      <vt:lpstr>Diagrama de Secuencia:</vt:lpstr>
      <vt:lpstr>Arquitectura</vt:lpstr>
      <vt:lpstr>Diseño e Implementación</vt:lpstr>
      <vt:lpstr>Implementación de las consignas</vt:lpstr>
      <vt:lpstr>Testing</vt:lpstr>
      <vt:lpstr>Matriz de Trazabilidad y captura de pantalla de uno de los bugs: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PingIt</dc:title>
  <dc:creator>Hanako Amaya</dc:creator>
  <cp:lastModifiedBy>Hanako Amaya</cp:lastModifiedBy>
  <cp:revision>9</cp:revision>
  <dcterms:created xsi:type="dcterms:W3CDTF">2015-06-28T19:37:59Z</dcterms:created>
  <dcterms:modified xsi:type="dcterms:W3CDTF">2015-06-28T21:36:31Z</dcterms:modified>
</cp:coreProperties>
</file>