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Game - Mexa a Cobra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Grupo: Almerindo Neto, Mario Cardoso, Newton Neto e Wilson Limeira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Jogo da Cobrinha utilizando Visão Computacional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Detecção de Cor pela Webcam e rastreamento do movimento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Velocidade do jogo aumenta de acordo com o tamanho da cobrinha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64725" y="64025"/>
            <a:ext cx="4579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Descrição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4" y="1071737"/>
            <a:ext cx="3836999" cy="300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Biblioteca OpenCV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Funções de Análise HSV (Hue, Saturation and Value)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Remoção de Ruído através dos métodos Dilation e Erosion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5650" y="64025"/>
            <a:ext cx="456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Visão Computacional e Movimento</a:t>
            </a:r>
          </a:p>
        </p:txBody>
      </p:sp>
      <p:pic>
        <p:nvPicPr>
          <p:cNvPr descr="HSVS255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37" y="360375"/>
            <a:ext cx="2120149" cy="212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irtual-drums.com/images/HSV_cylinder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70" y="2644324"/>
            <a:ext cx="2826867" cy="21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99" y="0"/>
            <a:ext cx="3388249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99" y="2473465"/>
            <a:ext cx="3388249" cy="267003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4575650" y="64025"/>
            <a:ext cx="4568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800">
                <a:solidFill>
                  <a:srgbClr val="FFFFFF"/>
                </a:solidFill>
              </a:rPr>
              <a:t>Visão Computacional e Movimento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Biblioteca OpenCV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Funções de Análise HSV (Hue, Saturation and Value)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D9D9D9"/>
              </a:buClr>
            </a:pPr>
            <a:r>
              <a:rPr lang="pt-BR">
                <a:solidFill>
                  <a:srgbClr val="D9D9D9"/>
                </a:solidFill>
              </a:rPr>
              <a:t>Remoção de Ruído através dos métodos Dilation e Erosion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Jogando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O jogador usa um objeto para mover a cobra pela Webcam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4 Áreas de Movimentação (up, down, left, right) na Tela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Utilizar um local com boa iluminação e fundo neutro</a:t>
            </a:r>
          </a:p>
        </p:txBody>
      </p:sp>
      <p:pic>
        <p:nvPicPr>
          <p:cNvPr descr="https://www.lucidchart.com/publicSegments/view/063067f8-a4a2-4a43-8026-a01f765a6fd3/image.jpe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49" y="2778149"/>
            <a:ext cx="3057300" cy="2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Dificuldades Encontradas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Aprendizagem de como utilizar a biblioteca OpenCV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Detecção correta da cor em diferentes ambientes e posições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Rastreamento do objeto utilizando os frames da Camera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/>
              <a:t>Reinicio da Aplicação utilizando JFrame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Game - Mexa a Cobra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Grupo: Almerindo Neto, Mario Cardoso, Newton Neto e Wilson Limeira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