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8" r:id="rId4"/>
    <p:sldId id="277" r:id="rId5"/>
    <p:sldId id="276" r:id="rId6"/>
    <p:sldId id="279" r:id="rId7"/>
    <p:sldId id="281" r:id="rId8"/>
    <p:sldId id="28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Machine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Learning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e Imágenes: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Clasificación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Generación de imágenes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Conducción autónoma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519110"/>
            <a:ext cx="840104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Tamaño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2417510"/>
            <a:ext cx="1074357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herramienta para el procesado de imágenes, vídeos…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52" y="3169948"/>
            <a:ext cx="4932521" cy="3116655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21798" cy="331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149</Words>
  <Application>Microsoft Office PowerPoint</Application>
  <PresentationFormat>Panorámica</PresentationFormat>
  <Paragraphs>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alejandro medina santano</cp:lastModifiedBy>
  <cp:revision>7</cp:revision>
  <dcterms:created xsi:type="dcterms:W3CDTF">2020-10-12T14:09:12Z</dcterms:created>
  <dcterms:modified xsi:type="dcterms:W3CDTF">2022-04-16T16:17:48Z</dcterms:modified>
</cp:coreProperties>
</file>