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200" autoAdjust="0"/>
  </p:normalViewPr>
  <p:slideViewPr>
    <p:cSldViewPr>
      <p:cViewPr>
        <p:scale>
          <a:sx n="100" d="100"/>
          <a:sy n="100" d="100"/>
        </p:scale>
        <p:origin x="1914" y="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4778-12A5-4E20-ACB0-1E8AA5F1D0B3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5C5A-0ACF-42C7-B212-3EBB7EAB4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4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826746-9EF0-4839-BD87-E2ABF1CDBB0B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B8C131-4912-41C2-8B67-C657581DD7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421177" y="3437365"/>
            <a:ext cx="1407780" cy="646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Product.wxs</a:t>
            </a: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6125067" y="3097775"/>
            <a:ext cx="0" cy="33959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3558"/>
          </a:xfrm>
        </p:spPr>
        <p:txBody>
          <a:bodyPr/>
          <a:lstStyle/>
          <a:p>
            <a:r>
              <a:rPr lang="en-GB" sz="3600" dirty="0" err="1" smtClean="0"/>
              <a:t>Wix</a:t>
            </a:r>
            <a:r>
              <a:rPr lang="en-GB" sz="3600" dirty="0" smtClean="0"/>
              <a:t> packaging with auto-harvesting</a:t>
            </a:r>
            <a:endParaRPr lang="en-GB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707654"/>
            <a:ext cx="151216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C# project</a:t>
            </a:r>
          </a:p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(source code)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136536" y="2761486"/>
            <a:ext cx="216024" cy="39604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26428" y="3219823"/>
            <a:ext cx="148127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bin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52" y="276802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</a:t>
            </a:r>
            <a:endParaRPr lang="en-GB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2395232" y="2023482"/>
            <a:ext cx="216024" cy="9308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777901"/>
            <a:ext cx="8065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1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publish</a:t>
            </a:r>
            <a:endParaRPr lang="en-GB" sz="1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18460" y="1995686"/>
            <a:ext cx="1309524" cy="1681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Folder structure ready to be deployed</a:t>
            </a:r>
            <a:endParaRPr lang="en-GB" sz="1600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2401024" y="2971957"/>
            <a:ext cx="216024" cy="9308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4809336" y="2384501"/>
            <a:ext cx="216024" cy="786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2820776"/>
            <a:ext cx="58756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1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heat</a:t>
            </a:r>
            <a:endParaRPr lang="en-GB" sz="1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96468" y="2283718"/>
            <a:ext cx="1407780" cy="9361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dirty="0" smtClean="0"/>
              <a:t>nclude.wxs</a:t>
            </a:r>
          </a:p>
          <a:p>
            <a:pPr algn="ctr"/>
            <a:r>
              <a:rPr lang="en-GB" sz="1600" dirty="0" smtClean="0"/>
              <a:t>(list of files)</a:t>
            </a:r>
            <a:endParaRPr lang="en-GB" sz="16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7193612" y="2374629"/>
            <a:ext cx="216024" cy="786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5616" y="285978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candle</a:t>
            </a:r>
          </a:p>
          <a:p>
            <a:pPr algn="ctr"/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  <a:p>
            <a:pPr algn="ctr"/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light</a:t>
            </a:r>
            <a:endParaRPr lang="en-GB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11737" y="2578261"/>
            <a:ext cx="1096144" cy="1158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.msi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7906" y="4286964"/>
            <a:ext cx="241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Automated </a:t>
            </a:r>
            <a:r>
              <a:rPr lang="en-GB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</a:t>
            </a:r>
            <a:r>
              <a:rPr lang="en-GB" sz="1200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WixAutoHarvest</a:t>
            </a:r>
            <a:endParaRPr lang="en-GB" sz="1200" b="1" dirty="0">
              <a:ln w="1905"/>
              <a:solidFill>
                <a:srgbClr val="00B0F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5" name="Straight Arrow Connector 4"/>
          <p:cNvCxnSpPr>
            <a:endCxn id="12" idx="2"/>
          </p:cNvCxnSpPr>
          <p:nvPr/>
        </p:nvCxnSpPr>
        <p:spPr>
          <a:xfrm flipH="1" flipV="1">
            <a:off x="2526980" y="3054900"/>
            <a:ext cx="447464" cy="1232064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5856" y="1214631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Part of solution build</a:t>
            </a:r>
            <a:endParaRPr lang="en-GB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23948" y="3157531"/>
            <a:ext cx="336084" cy="1129433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691680" y="1491630"/>
            <a:ext cx="1584176" cy="1276398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</p:cNvCxnSpPr>
          <p:nvPr/>
        </p:nvCxnSpPr>
        <p:spPr>
          <a:xfrm>
            <a:off x="4970551" y="1353131"/>
            <a:ext cx="2265745" cy="1135758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6200000">
            <a:off x="7220705" y="3220835"/>
            <a:ext cx="216024" cy="786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22" name="Elbow Connector 21"/>
          <p:cNvCxnSpPr>
            <a:endCxn id="20" idx="0"/>
          </p:cNvCxnSpPr>
          <p:nvPr/>
        </p:nvCxnSpPr>
        <p:spPr>
          <a:xfrm>
            <a:off x="4427984" y="2211710"/>
            <a:ext cx="3931825" cy="366551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7" grpId="0" animBg="1"/>
      <p:bldP spid="8" grpId="0" animBg="1"/>
      <p:bldP spid="9" grpId="0"/>
      <p:bldP spid="10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5" grpId="0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40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Wix packaging with auto-harvesting</vt:lpstr>
    </vt:vector>
  </TitlesOfParts>
  <Company>Tesco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</dc:title>
  <dc:creator>Boyko, Ivan Z</dc:creator>
  <cp:lastModifiedBy>Boyko, Ivan</cp:lastModifiedBy>
  <cp:revision>185</cp:revision>
  <dcterms:created xsi:type="dcterms:W3CDTF">2016-03-22T09:29:18Z</dcterms:created>
  <dcterms:modified xsi:type="dcterms:W3CDTF">2017-01-11T16:48:03Z</dcterms:modified>
</cp:coreProperties>
</file>