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e852c9f9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e852c9f9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e852c9f9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e852c9f9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image" Target="../media/image1.png"/><Relationship Id="rId6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35400" y="15004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700"/>
              <a:t>ZION</a:t>
            </a:r>
            <a:endParaRPr sz="97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7342" y="31464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Digital Universe Exposition 2021 (Season 4)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624800" y="905600"/>
            <a:ext cx="4075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Project</a:t>
            </a:r>
            <a:endParaRPr sz="2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75" y="1194175"/>
            <a:ext cx="1326275" cy="10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199" y="470775"/>
            <a:ext cx="1277150" cy="146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4"/>
          <p:cNvCxnSpPr>
            <a:stCxn id="79" idx="3"/>
            <a:endCxn id="80" idx="1"/>
          </p:cNvCxnSpPr>
          <p:nvPr/>
        </p:nvCxnSpPr>
        <p:spPr>
          <a:xfrm flipH="1" rot="10800000">
            <a:off x="2193250" y="1201000"/>
            <a:ext cx="1659000" cy="52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6825" y="2656650"/>
            <a:ext cx="3187000" cy="18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2425" y="2614200"/>
            <a:ext cx="3187000" cy="184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1733375" y="3077600"/>
            <a:ext cx="233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এলাকা: XYZ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সম্মানিত দেশ প্রেমিক, আপনারা স্বাস্থ্যবিধি মেনে চলছেন না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5879275" y="3070525"/>
            <a:ext cx="241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এলাকা : XYZ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উৎসাহ মূলক প্রচারণা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5675" y="640575"/>
            <a:ext cx="2191658" cy="129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4"/>
          <p:cNvCxnSpPr>
            <a:stCxn id="80" idx="3"/>
            <a:endCxn id="86" idx="1"/>
          </p:cNvCxnSpPr>
          <p:nvPr/>
        </p:nvCxnSpPr>
        <p:spPr>
          <a:xfrm>
            <a:off x="5129349" y="1201125"/>
            <a:ext cx="1046400" cy="8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8" name="Google Shape;88;p14"/>
          <p:cNvCxnSpPr>
            <a:stCxn id="86" idx="2"/>
          </p:cNvCxnSpPr>
          <p:nvPr/>
        </p:nvCxnSpPr>
        <p:spPr>
          <a:xfrm flipH="1">
            <a:off x="2766404" y="1931475"/>
            <a:ext cx="4505100" cy="7641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p14"/>
          <p:cNvCxnSpPr>
            <a:stCxn id="86" idx="2"/>
            <a:endCxn id="83" idx="0"/>
          </p:cNvCxnSpPr>
          <p:nvPr/>
        </p:nvCxnSpPr>
        <p:spPr>
          <a:xfrm flipH="1">
            <a:off x="7055804" y="1931475"/>
            <a:ext cx="215700" cy="6828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bile PNG Transparent Images | PNG All"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425" y="1924400"/>
            <a:ext cx="2246450" cy="26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/>
        </p:nvSpPr>
        <p:spPr>
          <a:xfrm>
            <a:off x="1457450" y="2384275"/>
            <a:ext cx="707400" cy="6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ZION APP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he best to-do list app right now (2017) - The Verge"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300" y="539975"/>
            <a:ext cx="2335399" cy="131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4200" y="419700"/>
            <a:ext cx="1043450" cy="119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5"/>
          <p:cNvCxnSpPr>
            <a:stCxn id="96" idx="3"/>
            <a:endCxn id="97" idx="1"/>
          </p:cNvCxnSpPr>
          <p:nvPr/>
        </p:nvCxnSpPr>
        <p:spPr>
          <a:xfrm flipH="1" rot="10800000">
            <a:off x="5739699" y="1016513"/>
            <a:ext cx="1304400" cy="1803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9" name="Google Shape;99;p15"/>
          <p:cNvSpPr txBox="1"/>
          <p:nvPr/>
        </p:nvSpPr>
        <p:spPr>
          <a:xfrm>
            <a:off x="7428700" y="2320600"/>
            <a:ext cx="884400" cy="81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Suggestion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List1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Lust2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Close-up of businessman's hand holding mobile phone with white screen  display Free Photo - Nohat - Free for designer" id="100" name="Google Shape;1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250" y="1499900"/>
            <a:ext cx="2038150" cy="273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5"/>
          <p:cNvCxnSpPr>
            <a:stCxn id="97" idx="2"/>
            <a:endCxn id="94" idx="0"/>
          </p:cNvCxnSpPr>
          <p:nvPr/>
        </p:nvCxnSpPr>
        <p:spPr>
          <a:xfrm flipH="1" rot="-5400000">
            <a:off x="7418625" y="1760400"/>
            <a:ext cx="311400" cy="168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2" name="Google Shape;102;p15"/>
          <p:cNvSpPr txBox="1"/>
          <p:nvPr/>
        </p:nvSpPr>
        <p:spPr>
          <a:xfrm>
            <a:off x="1485750" y="2320600"/>
            <a:ext cx="84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ZION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APP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3" name="Google Shape;103;p15"/>
          <p:cNvCxnSpPr>
            <a:stCxn id="100" idx="0"/>
            <a:endCxn id="96" idx="1"/>
          </p:cNvCxnSpPr>
          <p:nvPr/>
        </p:nvCxnSpPr>
        <p:spPr>
          <a:xfrm rot="-5400000">
            <a:off x="2433275" y="528950"/>
            <a:ext cx="303000" cy="16389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