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3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7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9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4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2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997F-E9C9-415E-AE40-4555AD38B604}" type="datetimeFigureOut">
              <a:rPr kumimoji="1" lang="ja-JP" altLang="en-US" smtClean="0"/>
              <a:t>2017/1/6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3ABF-A6E2-4906-9986-3ADF9CF01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正月ミニゲーム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ゲームオーバー条件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障害物が画面下に落下する</a:t>
            </a:r>
            <a:endParaRPr lang="en-US" altLang="ja-JP" dirty="0" smtClean="0"/>
          </a:p>
          <a:p>
            <a:r>
              <a:rPr lang="ja-JP" altLang="en-US" dirty="0" smtClean="0"/>
              <a:t>操作方法</a:t>
            </a:r>
            <a:endParaRPr lang="en-US" altLang="ja-JP" dirty="0" smtClean="0"/>
          </a:p>
          <a:p>
            <a:pPr lvl="1"/>
            <a:r>
              <a:rPr lang="ja-JP" altLang="en-US" dirty="0"/>
              <a:t>画面</a:t>
            </a:r>
            <a:r>
              <a:rPr lang="ja-JP" altLang="en-US" dirty="0" smtClean="0"/>
              <a:t>をタップした場所に爆弾が設置される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すでに爆弾がある場所には設置できない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爆弾</a:t>
            </a:r>
            <a:r>
              <a:rPr kumimoji="1" lang="ja-JP" altLang="en-US" dirty="0" smtClean="0"/>
              <a:t>は、一定時間が経過すると爆発して、周囲にある障害物を破壊する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爆弾</a:t>
            </a:r>
            <a:r>
              <a:rPr lang="ja-JP" altLang="en-US" dirty="0" smtClean="0"/>
              <a:t>は、誘爆する</a:t>
            </a:r>
            <a:endParaRPr lang="en-US" altLang="ja-JP" dirty="0" smtClean="0"/>
          </a:p>
          <a:p>
            <a:pPr lvl="1"/>
            <a:r>
              <a:rPr lang="ja-JP" altLang="en-US" dirty="0"/>
              <a:t>爆弾</a:t>
            </a:r>
            <a:r>
              <a:rPr lang="ja-JP" altLang="en-US" dirty="0" smtClean="0"/>
              <a:t>の個数は無制限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835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SH-08E</a:t>
            </a:r>
            <a:r>
              <a:rPr kumimoji="1" lang="ja-JP" altLang="en-US" dirty="0" smtClean="0"/>
              <a:t>の縦画面を標準で設計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1200×1920px</a:t>
            </a:r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内では </a:t>
            </a:r>
            <a:r>
              <a:rPr lang="en-US" altLang="ja-JP" dirty="0" smtClean="0"/>
              <a:t>12 x 19.2 </a:t>
            </a:r>
            <a:r>
              <a:rPr lang="ja-JP" altLang="en-US" dirty="0" smtClean="0"/>
              <a:t>単位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Portrait</a:t>
            </a:r>
          </a:p>
          <a:p>
            <a:r>
              <a:rPr kumimoji="1" lang="en-US" altLang="ja-JP" dirty="0" smtClean="0"/>
              <a:t>Android2.3.x</a:t>
            </a:r>
            <a:r>
              <a:rPr kumimoji="1" lang="ja-JP" altLang="en-US" dirty="0" smtClean="0"/>
              <a:t>以上</a:t>
            </a:r>
            <a:endParaRPr kumimoji="1" lang="en-US" altLang="ja-JP" dirty="0" smtClean="0"/>
          </a:p>
          <a:p>
            <a:r>
              <a:rPr lang="ja-JP" altLang="en-US" dirty="0" smtClean="0"/>
              <a:t>マウスのクリック座標に爆弾を設置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78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1108199" y="1420688"/>
            <a:ext cx="4687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鳥の卵。落下すると割れてゲームオーバー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爆発。鳥の卵を巻き込むと、羽化させる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2.5x2.5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爆弾。設置して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秒後に爆発する。爆発に巻き込まれると誘爆する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060033" y="0"/>
            <a:ext cx="4320000" cy="69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順次アクセス記憶 7"/>
          <p:cNvSpPr/>
          <p:nvPr/>
        </p:nvSpPr>
        <p:spPr>
          <a:xfrm>
            <a:off x="9451946" y="489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フローチャート: 順次アクセス記憶 8"/>
          <p:cNvSpPr/>
          <p:nvPr/>
        </p:nvSpPr>
        <p:spPr>
          <a:xfrm>
            <a:off x="7355054" y="3909915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フローチャート: 順次アクセス記憶 9"/>
          <p:cNvSpPr/>
          <p:nvPr/>
        </p:nvSpPr>
        <p:spPr>
          <a:xfrm>
            <a:off x="6811018" y="516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262236" y="2951344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0033" y="134292"/>
            <a:ext cx="219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Score:0,000,000</a:t>
            </a:r>
            <a:endParaRPr kumimoji="1" lang="ja-JP" altLang="en-US" sz="2400" dirty="0"/>
          </a:p>
        </p:txBody>
      </p:sp>
      <p:sp>
        <p:nvSpPr>
          <p:cNvPr id="22" name="円/楕円 21"/>
          <p:cNvSpPr/>
          <p:nvPr/>
        </p:nvSpPr>
        <p:spPr>
          <a:xfrm>
            <a:off x="6811017" y="1150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269918" y="1762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451946" y="1027906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8609" y="1436605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68609" y="2401849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順次アクセス記憶 26"/>
          <p:cNvSpPr/>
          <p:nvPr/>
        </p:nvSpPr>
        <p:spPr>
          <a:xfrm>
            <a:off x="433200" y="3851344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9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1108199" y="1420688"/>
            <a:ext cx="4687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鳥の卵。落下すると割れてゲームオーバー</a:t>
            </a:r>
            <a:endParaRPr kumimoji="1"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爆発。鳥の卵を巻き込むと、羽化させる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2.5x2.5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爆弾。設置して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秒後に爆発する。爆発に巻き込まれると誘爆する</a:t>
            </a:r>
            <a:endParaRPr lang="en-US" altLang="ja-JP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サイズ：</a:t>
            </a:r>
            <a:r>
              <a:rPr lang="en-US" altLang="ja-JP" dirty="0" smtClean="0"/>
              <a:t>1.5x1.5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060033" y="0"/>
            <a:ext cx="4320000" cy="691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順次アクセス記憶 7"/>
          <p:cNvSpPr/>
          <p:nvPr/>
        </p:nvSpPr>
        <p:spPr>
          <a:xfrm>
            <a:off x="9451946" y="489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9" name="フローチャート: 順次アクセス記憶 8"/>
          <p:cNvSpPr/>
          <p:nvPr/>
        </p:nvSpPr>
        <p:spPr>
          <a:xfrm>
            <a:off x="7355054" y="3909915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フローチャート: 順次アクセス記憶 9"/>
          <p:cNvSpPr/>
          <p:nvPr/>
        </p:nvSpPr>
        <p:spPr>
          <a:xfrm>
            <a:off x="6811018" y="5160551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262236" y="2951344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60033" y="134292"/>
            <a:ext cx="219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Score:0,000,000</a:t>
            </a:r>
            <a:endParaRPr kumimoji="1" lang="ja-JP" altLang="en-US" sz="2400" dirty="0"/>
          </a:p>
        </p:txBody>
      </p:sp>
      <p:sp>
        <p:nvSpPr>
          <p:cNvPr id="22" name="円/楕円 21"/>
          <p:cNvSpPr/>
          <p:nvPr/>
        </p:nvSpPr>
        <p:spPr>
          <a:xfrm>
            <a:off x="6811017" y="1150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8269918" y="1762687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9451946" y="1027906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8609" y="1436605"/>
            <a:ext cx="540000" cy="61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68609" y="2401849"/>
            <a:ext cx="900000" cy="90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順次アクセス記憶 26"/>
          <p:cNvSpPr/>
          <p:nvPr/>
        </p:nvSpPr>
        <p:spPr>
          <a:xfrm>
            <a:off x="433200" y="3851344"/>
            <a:ext cx="540000" cy="540000"/>
          </a:xfrm>
          <a:prstGeom prst="flowChartMagnetic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28704" y="2365027"/>
            <a:ext cx="33826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鶏</a:t>
            </a:r>
            <a:r>
              <a:rPr kumimoji="1" lang="en-US" altLang="ja-JP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Bomb!</a:t>
            </a:r>
          </a:p>
          <a:p>
            <a:pPr algn="ctr"/>
            <a:r>
              <a:rPr lang="en-US" altLang="ja-JP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2017</a:t>
            </a:r>
            <a:endParaRPr kumimoji="1" lang="ja-JP" alt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48662" y="5515676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 Tap to Play 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7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203</Words>
  <Application>Microsoft Office PowerPoint</Application>
  <PresentationFormat>ワイド画面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正月ミニゲーム</vt:lpstr>
      <vt:lpstr>仕様</vt:lpstr>
      <vt:lpstr>画面レイアウト</vt:lpstr>
      <vt:lpstr>画面レイアウト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正月ミニゲーム</dc:title>
  <dc:creator>ゲームプログラム１年</dc:creator>
  <cp:lastModifiedBy>田中雄</cp:lastModifiedBy>
  <cp:revision>7</cp:revision>
  <dcterms:created xsi:type="dcterms:W3CDTF">2016-12-16T03:16:50Z</dcterms:created>
  <dcterms:modified xsi:type="dcterms:W3CDTF">2017-01-06T02:45:32Z</dcterms:modified>
</cp:coreProperties>
</file>