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62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chemeClr val="accent5">
                    <a:lumMod val="40000"/>
                    <a:lumOff val="6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Burnok's Spa Services Ordering System</a:t>
            </a:r>
            <a:endParaRPr>
              <a:solidFill>
                <a:schemeClr val="accent5">
                  <a:lumMod val="40000"/>
                  <a:lumOff val="60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93E312"/>
                </a:solidFill>
              </a:rPr>
              <a:t>Automated booking and billing system for spa services with built-in discounts for seniors and students.</a:t>
            </a:r>
            <a:endParaRPr>
              <a:solidFill>
                <a:srgbClr val="93E31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>
                    <a:lumMod val="40000"/>
                    <a:lumOff val="60000"/>
                  </a:schemeClr>
                </a:solidFill>
              </a:rPr>
              <a:t>Program Description</a:t>
            </a:r>
            <a:endParaRPr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93E312"/>
                </a:solidFill>
              </a:rPr>
              <a:t>A simple interactive computer program that allows customers to order spa services and receive discounts based on their status.</a:t>
            </a:r>
            <a:endParaRPr>
              <a:solidFill>
                <a:srgbClr val="93E31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>
                    <a:lumMod val="40000"/>
                    <a:lumOff val="6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Inputs and Outputs</a:t>
            </a:r>
            <a:endParaRPr>
              <a:solidFill>
                <a:schemeClr val="accent5">
                  <a:lumMod val="40000"/>
                  <a:lumOff val="60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93E312"/>
                </a:solidFill>
              </a:rPr>
              <a:t>Inputs:</a:t>
            </a:r>
            <a:endParaRPr>
              <a:solidFill>
                <a:srgbClr val="93E312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- Selected spa services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- Customer type (Senior, Student, Regular)</a:t>
            </a:r>
            <a:endParaRPr>
              <a:solidFill>
                <a:srgbClr val="FF0000"/>
              </a:solidFill>
            </a:endParaRPr>
          </a:p>
          <a:p/>
          <a:p>
            <a:r>
              <a:rPr>
                <a:solidFill>
                  <a:srgbClr val="93E312"/>
                </a:solidFill>
              </a:rPr>
              <a:t>Outputs:</a:t>
            </a:r>
            <a:endParaRPr>
              <a:solidFill>
                <a:srgbClr val="93E312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- Itemized bill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- Final total with discount</a:t>
            </a:r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- Order confirmation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>
                    <a:lumMod val="40000"/>
                    <a:lumOff val="6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Why </a:t>
            </a:r>
            <a:r>
              <a:rPr>
                <a:solidFill>
                  <a:schemeClr val="accent5">
                    <a:lumMod val="40000"/>
                    <a:lumOff val="6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Is It Useful?</a:t>
            </a:r>
            <a:endParaRPr>
              <a:solidFill>
                <a:schemeClr val="accent5">
                  <a:lumMod val="40000"/>
                  <a:lumOff val="60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93E312"/>
                </a:solidFill>
              </a:rPr>
              <a:t>- Makes spa ordering efficient and user-friendly</a:t>
            </a:r>
            <a:endParaRPr>
              <a:solidFill>
                <a:srgbClr val="93E312"/>
              </a:solidFill>
            </a:endParaRPr>
          </a:p>
          <a:p>
            <a:r>
              <a:rPr>
                <a:solidFill>
                  <a:srgbClr val="93E312"/>
                </a:solidFill>
              </a:rPr>
              <a:t>- Automatically applies correct discounts</a:t>
            </a:r>
            <a:endParaRPr>
              <a:solidFill>
                <a:srgbClr val="93E312"/>
              </a:solidFill>
            </a:endParaRPr>
          </a:p>
          <a:p>
            <a:r>
              <a:rPr>
                <a:solidFill>
                  <a:srgbClr val="93E312"/>
                </a:solidFill>
              </a:rPr>
              <a:t>- Reduces human error in billing</a:t>
            </a:r>
            <a:endParaRPr>
              <a:solidFill>
                <a:srgbClr val="93E312"/>
              </a:solidFill>
            </a:endParaRPr>
          </a:p>
          <a:p>
            <a:r>
              <a:rPr>
                <a:solidFill>
                  <a:srgbClr val="93E312"/>
                </a:solidFill>
              </a:rPr>
              <a:t>- Improves customer satisfaction</a:t>
            </a:r>
            <a:endParaRPr>
              <a:solidFill>
                <a:srgbClr val="93E31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eepseek_mermaid_20250605_4a8fb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095" y="793115"/>
            <a:ext cx="6861810" cy="561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Presentation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Baskerville Old Face</vt:lpstr>
      <vt:lpstr>Bahnschrift SemiLight SemiCondensed</vt:lpstr>
      <vt:lpstr>Bahnschrift Light Condensed</vt:lpstr>
      <vt:lpstr>Bahnschrift</vt:lpstr>
      <vt:lpstr>Bahnschrift Condensed</vt:lpstr>
      <vt:lpstr>Arial Rounded MT Bold</vt:lpstr>
      <vt:lpstr>Bahnschrift SemiBold Condensed</vt:lpstr>
      <vt:lpstr>Bahnschrift SemiLight</vt:lpstr>
      <vt:lpstr>Bauhaus 93</vt:lpstr>
      <vt:lpstr>Berlin Sans FB Demi</vt:lpstr>
      <vt:lpstr>Berlin Sans FB</vt:lpstr>
      <vt:lpstr>Bell MT</vt:lpstr>
      <vt:lpstr>Bernard MT Condensed</vt:lpstr>
      <vt:lpstr>Bodoni MT Poster Compressed</vt:lpstr>
      <vt:lpstr>Bodoni MT Condensed</vt:lpstr>
      <vt:lpstr>Calisto MT</vt:lpstr>
      <vt:lpstr>Candara</vt:lpstr>
      <vt:lpstr>Cascadia Code ExtraLight</vt:lpstr>
      <vt:lpstr>Cascadia Code</vt:lpstr>
      <vt:lpstr>Office Theme</vt:lpstr>
      <vt:lpstr>Burnok's Spa Services Ordering System</vt:lpstr>
      <vt:lpstr>Program Description</vt:lpstr>
      <vt:lpstr>Inputs and Outputs</vt:lpstr>
      <vt:lpstr>Why Is It Useful?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Dennis Alminaza</cp:lastModifiedBy>
  <cp:revision>2</cp:revision>
  <dcterms:created xsi:type="dcterms:W3CDTF">2013-01-27T09:14:00Z</dcterms:created>
  <dcterms:modified xsi:type="dcterms:W3CDTF">2025-06-05T17:35:09Z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3E13C42DAC474F5CA4F477734ECC8D4C_12</vt:lpwstr>
  </property>
  <property fmtid="{D5CDD505-2E9C-101B-9397-08002B2CF9AE}" pid="3" name="KSOProductBuildVer">
    <vt:lpwstr>1033-12.2.0.21179</vt:lpwstr>
  </property>
</Properties>
</file>