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0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F5EE53-6670-45ED-AA22-FA8B509A15E5}" v="6" dt="2022-09-26T11:41:42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25820-4B2B-4D8C-8BA4-815D9BA9E0B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97C25-524C-4C42-9F84-24775DC55FE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116291EB-78FF-446E-A189-81A17405B609}" type="datetime1">
              <a:rPr lang="en-IN" smtClean="0"/>
              <a:t>26-09-2022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B5DC36EF-3C2C-475A-9EE6-6A5759A08F6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365C-8F20-4CE7-8CAD-4B510899B9AC}" type="datetime1">
              <a:rPr lang="en-IN" smtClean="0"/>
              <a:t>26-09-2022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36EF-3C2C-475A-9EE6-6A5759A08F6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181-29BE-44E1-B257-38C1E9B3F4F4}" type="datetime1">
              <a:rPr lang="en-IN" smtClean="0"/>
              <a:t>26-09-2022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36EF-3C2C-475A-9EE6-6A5759A08F6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8BFE1B-C4BC-42A8-BE7A-01413BA14059}" type="datetime1">
              <a:rPr lang="en-IN" smtClean="0"/>
              <a:t>26-09-2022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DC36EF-3C2C-475A-9EE6-6A5759A08F6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AB24A226-9B17-4E4D-9E53-B602DB78E089}" type="datetime1">
              <a:rPr lang="en-IN" smtClean="0"/>
              <a:t>26-09-2022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B5DC36EF-3C2C-475A-9EE6-6A5759A08F6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B95F-EC61-4328-A23C-7C70D93376DE}" type="datetime1">
              <a:rPr lang="en-IN" smtClean="0"/>
              <a:t>26-09-2022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36EF-3C2C-475A-9EE6-6A5759A08F6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9E4-77AC-4EAC-9D60-BC67FAC1B4F6}" type="datetime1">
              <a:rPr lang="en-IN" smtClean="0"/>
              <a:t>26-09-2022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36EF-3C2C-475A-9EE6-6A5759A08F6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BD3B1E-DD14-42F2-838D-B6EA27FF90AC}" type="datetime1">
              <a:rPr lang="en-IN" smtClean="0"/>
              <a:t>26-09-2022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DC36EF-3C2C-475A-9EE6-6A5759A08F6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83A6-34E7-45A6-BBAB-62C930D9812E}" type="datetime1">
              <a:rPr lang="en-IN" smtClean="0"/>
              <a:t>26-09-2022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36EF-3C2C-475A-9EE6-6A5759A08F6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4400C62-28AB-487E-865F-9E6F3A8E08D1}" type="datetime1">
              <a:rPr lang="en-IN" smtClean="0"/>
              <a:t>26-09-2022</a:t>
            </a:fld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DC36EF-3C2C-475A-9EE6-6A5759A08F6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DE7B04-B8AA-4E82-A5AD-4DD0BCC451D2}" type="datetime1">
              <a:rPr lang="en-IN" smtClean="0"/>
              <a:t>26-09-2022</a:t>
            </a:fld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DC36EF-3C2C-475A-9EE6-6A5759A08F6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C87380-A945-4122-A7DF-451A02FF51B8}" type="datetime1">
              <a:rPr lang="en-IN" smtClean="0"/>
              <a:t>26-09-2022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5DC36EF-3C2C-475A-9EE6-6A5759A08F6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2B8DC4-1ACA-5778-2CB3-6F1849588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9600" dirty="0">
                <a:solidFill>
                  <a:schemeClr val="accent1"/>
                </a:solidFill>
              </a:rPr>
              <a:t>Promise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5B37-3B7E-4DE6-A651-447737E42853}" type="datetime1">
              <a:rPr lang="en-IN" smtClean="0"/>
              <a:t>26-09-2022</a:t>
            </a:fld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760AE25-9737-DDA0-DD8B-E5E172C2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923" y="5802460"/>
            <a:ext cx="9144000" cy="92147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IN" dirty="0"/>
              <a:t>                         </a:t>
            </a:r>
          </a:p>
          <a:p>
            <a:r>
              <a:rPr lang="en-IN" dirty="0"/>
              <a:t>                                                </a:t>
            </a:r>
          </a:p>
          <a:p>
            <a:r>
              <a:rPr lang="en-IN" dirty="0"/>
              <a:t>                                                                                                                                           By Almira &amp; Charvi</a:t>
            </a:r>
          </a:p>
        </p:txBody>
      </p:sp>
    </p:spTree>
    <p:extLst>
      <p:ext uri="{BB962C8B-B14F-4D97-AF65-F5344CB8AC3E}">
        <p14:creationId xmlns:p14="http://schemas.microsoft.com/office/powerpoint/2010/main" xmlns="" val="215124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6C688-90A2-0654-9355-C485D7C9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9956800" cy="639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A9D17A-352F-4AD5-26D5-F8D39F4EF8B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475" y="1500997"/>
            <a:ext cx="10741325" cy="381287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What is Promise?</a:t>
            </a:r>
          </a:p>
          <a:p>
            <a:r>
              <a:rPr lang="en-IN" dirty="0"/>
              <a:t>Advantages &amp; Disadvantages</a:t>
            </a:r>
          </a:p>
          <a:p>
            <a:r>
              <a:rPr lang="en-IN" dirty="0"/>
              <a:t>Coding Style</a:t>
            </a:r>
          </a:p>
          <a:p>
            <a:r>
              <a:rPr lang="en-IN" dirty="0"/>
              <a:t>Questions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FE67001-B058-404C-AA23-AB3817BEA96D}" type="datetime1">
              <a:rPr lang="en-IN" smtClean="0"/>
              <a:t>26-09-2022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4246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E1275C-4471-9D64-3506-270F3EB2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46" y="355699"/>
            <a:ext cx="10636370" cy="774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What is Promise?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503C-7188-4087-9243-9A054B414E17}" type="datetime1">
              <a:rPr lang="en-IN" smtClean="0"/>
              <a:t>26-09-2022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DB3EF30-1F9A-CF90-DAD3-C6D88392B1B9}"/>
              </a:ext>
            </a:extLst>
          </p:cNvPr>
          <p:cNvSpPr txBox="1"/>
          <p:nvPr/>
        </p:nvSpPr>
        <p:spPr>
          <a:xfrm>
            <a:off x="369213" y="1923068"/>
            <a:ext cx="11276448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A </a:t>
            </a:r>
            <a:r>
              <a:rPr lang="en-IN" sz="2400" dirty="0"/>
              <a:t>Promise is an object , that </a:t>
            </a:r>
            <a:r>
              <a:rPr lang="en-IN" sz="2400" dirty="0" smtClean="0"/>
              <a:t>may produce </a:t>
            </a:r>
            <a:r>
              <a:rPr lang="en-IN" sz="2400" dirty="0"/>
              <a:t>a single value some </a:t>
            </a:r>
            <a:r>
              <a:rPr lang="en-IN" sz="2400" dirty="0" smtClean="0"/>
              <a:t>time </a:t>
            </a:r>
            <a:r>
              <a:rPr lang="en-IN" sz="2400" dirty="0"/>
              <a:t>in a future.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Either </a:t>
            </a:r>
            <a:r>
              <a:rPr lang="en-IN" sz="2400" dirty="0"/>
              <a:t>its </a:t>
            </a:r>
            <a:r>
              <a:rPr lang="en-IN" sz="2400" dirty="0" smtClean="0"/>
              <a:t>produce </a:t>
            </a:r>
            <a:r>
              <a:rPr lang="en-IN" sz="2400" dirty="0"/>
              <a:t>Resolve or Reject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It can be used to deal with asynchronous operation in </a:t>
            </a:r>
            <a:r>
              <a:rPr lang="en-IN" sz="2400" dirty="0" smtClean="0"/>
              <a:t>JavaScript.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Emit only single value at a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Not possible to cancelled.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It not provides any operators.</a:t>
            </a:r>
            <a:r>
              <a:rPr lang="en-IN" dirty="0"/>
              <a:t>	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Error handling is done using .then</a:t>
            </a:r>
            <a:r>
              <a:rPr lang="en-US" sz="2400" dirty="0" smtClean="0"/>
              <a:t>() and </a:t>
            </a:r>
            <a:r>
              <a:rPr lang="en-US" sz="2400" dirty="0" smtClean="0"/>
              <a:t>.catch() methods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87384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F8993E9-CE4A-0A23-8237-714F514EA047}"/>
              </a:ext>
            </a:extLst>
          </p:cNvPr>
          <p:cNvSpPr txBox="1"/>
          <p:nvPr/>
        </p:nvSpPr>
        <p:spPr>
          <a:xfrm>
            <a:off x="509047" y="508594"/>
            <a:ext cx="10199802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dirty="0"/>
              <a:t>A Promise has 3 States</a:t>
            </a:r>
            <a:r>
              <a:rPr lang="en-IN" sz="32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i="1" dirty="0" smtClean="0"/>
              <a:t>pending</a:t>
            </a:r>
            <a:r>
              <a:rPr lang="en-US" sz="2400" dirty="0" smtClean="0"/>
              <a:t>: initial state, neither fulfilled nor rejected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i="1" dirty="0" smtClean="0"/>
              <a:t>fulfilled</a:t>
            </a:r>
            <a:r>
              <a:rPr lang="en-US" sz="2400" dirty="0" smtClean="0"/>
              <a:t>: meaning that the operation was completed successfully</a:t>
            </a:r>
            <a:r>
              <a:rPr lang="en-US" sz="2400" dirty="0" smtClean="0"/>
              <a:t>. </a:t>
            </a:r>
            <a:r>
              <a:rPr lang="en-US" sz="2400" dirty="0" smtClean="0"/>
              <a:t>(e.g., resolve() was called)</a:t>
            </a:r>
          </a:p>
          <a:p>
            <a:pPr>
              <a:buFont typeface="Wingdings" pitchFamily="2" charset="2"/>
              <a:buChar char="Ø"/>
            </a:pPr>
            <a:r>
              <a:rPr lang="en-US" sz="2400" i="1" dirty="0" smtClean="0"/>
              <a:t>rejected</a:t>
            </a:r>
            <a:r>
              <a:rPr lang="en-US" sz="2400" dirty="0" smtClean="0"/>
              <a:t>: meaning that the operation failed</a:t>
            </a:r>
            <a:r>
              <a:rPr lang="en-US" sz="2400" dirty="0" smtClean="0"/>
              <a:t>. </a:t>
            </a:r>
            <a:r>
              <a:rPr lang="en-US" sz="2400" dirty="0" smtClean="0"/>
              <a:t>(e.g., reject() was called)</a:t>
            </a:r>
          </a:p>
          <a:p>
            <a:endParaRPr lang="en-IN" sz="32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E789D78C-3EF3-DD40-D68B-5E5722872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4992" y="3355741"/>
            <a:ext cx="6365287" cy="290703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73C8-7975-4C17-9400-1261C4F22C7B}" type="datetime1">
              <a:rPr lang="en-IN" smtClean="0"/>
              <a:t>26-09-2022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1603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4DF63A4-DCF6-C533-4026-84EB792B2641}"/>
              </a:ext>
            </a:extLst>
          </p:cNvPr>
          <p:cNvSpPr txBox="1"/>
          <p:nvPr/>
        </p:nvSpPr>
        <p:spPr>
          <a:xfrm>
            <a:off x="650449" y="405353"/>
            <a:ext cx="916641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600" dirty="0"/>
              <a:t>Syntax of Promise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52607BE-CFE7-7531-6B75-519630AE76B5}"/>
              </a:ext>
            </a:extLst>
          </p:cNvPr>
          <p:cNvSpPr txBox="1"/>
          <p:nvPr/>
        </p:nvSpPr>
        <p:spPr>
          <a:xfrm>
            <a:off x="650449" y="1621410"/>
            <a:ext cx="9080147" cy="2831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IN" sz="2000" dirty="0"/>
              <a:t>Normal Function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	const mypromise = new  Promise(function(resolve</a:t>
            </a:r>
            <a:r>
              <a:rPr lang="en-IN" sz="2000" dirty="0" smtClean="0"/>
              <a:t>, reject</a:t>
            </a:r>
            <a:r>
              <a:rPr lang="en-IN" sz="2000" dirty="0"/>
              <a:t>){</a:t>
            </a:r>
          </a:p>
          <a:p>
            <a:endParaRPr lang="en-IN" sz="2000" dirty="0"/>
          </a:p>
          <a:p>
            <a:r>
              <a:rPr lang="en-IN" sz="2000" dirty="0"/>
              <a:t>	})</a:t>
            </a:r>
          </a:p>
          <a:p>
            <a:pPr marL="342900" indent="-342900">
              <a:buAutoNum type="arabicParenR" startAt="2"/>
            </a:pPr>
            <a:r>
              <a:rPr lang="en-IN" sz="2000" dirty="0"/>
              <a:t>Arrow Function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            const mypromise</a:t>
            </a:r>
            <a:r>
              <a:rPr lang="en-IN" sz="2000" dirty="0" smtClean="0"/>
              <a:t>= new </a:t>
            </a:r>
            <a:r>
              <a:rPr lang="en-IN" sz="2000" dirty="0"/>
              <a:t>Promise((resolve</a:t>
            </a:r>
            <a:r>
              <a:rPr lang="en-IN" sz="2000" dirty="0" smtClean="0"/>
              <a:t>, reject</a:t>
            </a:r>
            <a:r>
              <a:rPr lang="en-IN" sz="2000" dirty="0"/>
              <a:t>)=&gt;{</a:t>
            </a:r>
          </a:p>
          <a:p>
            <a:r>
              <a:rPr lang="en-IN" sz="2000" dirty="0"/>
              <a:t>	</a:t>
            </a:r>
          </a:p>
          <a:p>
            <a:r>
              <a:rPr lang="en-IN" sz="2000" dirty="0"/>
              <a:t>	})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8B35-D2CE-44C7-B73A-687FB05B23A4}" type="datetime1">
              <a:rPr lang="en-IN" smtClean="0"/>
              <a:t>26-09-2022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2274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5FCDB51-F899-5017-1ECE-19E79A9B3D89}"/>
              </a:ext>
            </a:extLst>
          </p:cNvPr>
          <p:cNvSpPr txBox="1"/>
          <p:nvPr/>
        </p:nvSpPr>
        <p:spPr>
          <a:xfrm>
            <a:off x="534838" y="1471575"/>
            <a:ext cx="948043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const mypromise=new Promise((resolve,reject)=&gt;{</a:t>
            </a:r>
          </a:p>
          <a:p>
            <a:r>
              <a:rPr lang="en-IN" dirty="0"/>
              <a:t>let a=5,b=6;</a:t>
            </a:r>
          </a:p>
          <a:p>
            <a:r>
              <a:rPr lang="en-IN" dirty="0"/>
              <a:t>If(a==b)</a:t>
            </a:r>
          </a:p>
          <a:p>
            <a:r>
              <a:rPr lang="en-IN" dirty="0"/>
              <a:t>console.log(“Resolved”);</a:t>
            </a:r>
          </a:p>
          <a:p>
            <a:r>
              <a:rPr lang="en-IN" dirty="0"/>
              <a:t>else</a:t>
            </a:r>
          </a:p>
          <a:p>
            <a:r>
              <a:rPr lang="en-IN" dirty="0"/>
              <a:t>console.log(“Reject”);</a:t>
            </a:r>
          </a:p>
          <a:p>
            <a:r>
              <a:rPr lang="en-IN" dirty="0"/>
              <a:t>})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mypromise.then((value)=&gt;{console.log(value)})</a:t>
            </a:r>
          </a:p>
          <a:p>
            <a:r>
              <a:rPr lang="en-IN" dirty="0"/>
              <a:t>	.catch((error)=&gt;{console.log(error)});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xmlns="" id="{5D155FF0-9DC7-3BAB-332E-F8468F278BBE}"/>
              </a:ext>
            </a:extLst>
          </p:cNvPr>
          <p:cNvSpPr/>
          <p:nvPr/>
        </p:nvSpPr>
        <p:spPr>
          <a:xfrm>
            <a:off x="6096000" y="1508911"/>
            <a:ext cx="1330594" cy="1809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23FC023-8B0F-B92F-4927-1BC1E04AF036}"/>
              </a:ext>
            </a:extLst>
          </p:cNvPr>
          <p:cNvSpPr txBox="1"/>
          <p:nvPr/>
        </p:nvSpPr>
        <p:spPr>
          <a:xfrm>
            <a:off x="500332" y="370936"/>
            <a:ext cx="9428672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dirty="0"/>
              <a:t>Let see the simple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F54D271-F360-CBC2-0730-6235D5707DF1}"/>
              </a:ext>
            </a:extLst>
          </p:cNvPr>
          <p:cNvSpPr txBox="1"/>
          <p:nvPr/>
        </p:nvSpPr>
        <p:spPr>
          <a:xfrm>
            <a:off x="7426594" y="2249226"/>
            <a:ext cx="297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Producing Code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xmlns="" id="{1BAA59EF-F6E8-74F3-B629-1BB6B742D7D6}"/>
              </a:ext>
            </a:extLst>
          </p:cNvPr>
          <p:cNvSpPr/>
          <p:nvPr/>
        </p:nvSpPr>
        <p:spPr>
          <a:xfrm>
            <a:off x="5898037" y="4289567"/>
            <a:ext cx="1330594" cy="8753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7C99EE3-F6FC-40A3-93CB-2A0A96244D47}"/>
              </a:ext>
            </a:extLst>
          </p:cNvPr>
          <p:cNvSpPr txBox="1"/>
          <p:nvPr/>
        </p:nvSpPr>
        <p:spPr>
          <a:xfrm>
            <a:off x="7228631" y="4542564"/>
            <a:ext cx="297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Consuming Code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5187-2118-449D-8195-7C61F1EDB93C}" type="datetime1">
              <a:rPr lang="en-IN" smtClean="0"/>
              <a:t>26-09-2022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6615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84796-F5C3-2EA9-4AA1-5CECB9A2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69310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Advantages &amp; Disadvantages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A482-991E-4E71-AB43-ACF23971600E}" type="datetime1">
              <a:rPr lang="en-IN" smtClean="0"/>
              <a:t>26-09-2022</a:t>
            </a:fld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1DFD65-323E-F9B9-2889-24DF3B57D98C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000" dirty="0"/>
              <a:t>Better defined and organized control flow of asynchronous logic</a:t>
            </a:r>
          </a:p>
          <a:p>
            <a:r>
              <a:rPr lang="en-IN" sz="2000" dirty="0"/>
              <a:t>Highly reduced coupling</a:t>
            </a:r>
          </a:p>
          <a:p>
            <a:r>
              <a:rPr lang="en-IN" sz="2000" dirty="0"/>
              <a:t>We have integrated error handling</a:t>
            </a:r>
          </a:p>
          <a:p>
            <a:r>
              <a:rPr lang="en-IN" sz="2000" dirty="0"/>
              <a:t>Enhanced readability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6B140F3-92F1-2B1D-02A3-8E238CDAC9F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000" dirty="0"/>
              <a:t>It kills the purpose of asynchronous non-blocking input and output.</a:t>
            </a:r>
          </a:p>
          <a:p>
            <a:r>
              <a:rPr lang="en-IN" sz="2000" dirty="0"/>
              <a:t>Only one object can be returned</a:t>
            </a:r>
          </a:p>
          <a:p>
            <a:r>
              <a:rPr lang="en-IN" sz="2000" dirty="0"/>
              <a:t>We cannot return multiple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054EBB-F2C4-9FE1-D0CA-1BE03ADFF6B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Advantages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F811832-46BC-A48E-F9DE-2641A89CB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xmlns="" val="32321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2C4152-26DB-ABC6-43BD-BB15414005B9}"/>
              </a:ext>
            </a:extLst>
          </p:cNvPr>
          <p:cNvSpPr txBox="1"/>
          <p:nvPr/>
        </p:nvSpPr>
        <p:spPr>
          <a:xfrm>
            <a:off x="3029146" y="1847654"/>
            <a:ext cx="65987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/>
              <a:t>Questions?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04F4-873A-41C7-A297-4C698EF1F369}" type="datetime1">
              <a:rPr lang="en-IN" smtClean="0"/>
              <a:t>26-09-2022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48873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237</TotalTime>
  <Words>206</Words>
  <Application>Microsoft Office PowerPoint</Application>
  <PresentationFormat>Custom</PresentationFormat>
  <Paragraphs>67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Promise</vt:lpstr>
      <vt:lpstr>Agenda</vt:lpstr>
      <vt:lpstr>What is Promise?</vt:lpstr>
      <vt:lpstr>Slide 4</vt:lpstr>
      <vt:lpstr>Slide 5</vt:lpstr>
      <vt:lpstr>Slide 6</vt:lpstr>
      <vt:lpstr>Advantages &amp; Disadvantages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Promise</dc:title>
  <dc:creator>charvi</dc:creator>
  <cp:lastModifiedBy>hp</cp:lastModifiedBy>
  <cp:revision>17</cp:revision>
  <dcterms:created xsi:type="dcterms:W3CDTF">2022-09-26T11:23:38Z</dcterms:created>
  <dcterms:modified xsi:type="dcterms:W3CDTF">2022-09-26T16:49:41Z</dcterms:modified>
</cp:coreProperties>
</file>