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5" r:id="rId6"/>
    <p:sldId id="296" r:id="rId7"/>
    <p:sldId id="266" r:id="rId8"/>
    <p:sldId id="267" r:id="rId9"/>
    <p:sldId id="268" r:id="rId10"/>
    <p:sldId id="269" r:id="rId11"/>
    <p:sldId id="270" r:id="rId12"/>
    <p:sldId id="275" r:id="rId13"/>
    <p:sldId id="271" r:id="rId14"/>
    <p:sldId id="272" r:id="rId15"/>
    <p:sldId id="276" r:id="rId16"/>
    <p:sldId id="277" r:id="rId17"/>
    <p:sldId id="273" r:id="rId18"/>
    <p:sldId id="278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>
      <p:cViewPr>
        <p:scale>
          <a:sx n="75" d="100"/>
          <a:sy n="75" d="100"/>
        </p:scale>
        <p:origin x="1190" y="2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2020/6/28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2020/6/28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2020/6/28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2020/6/28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2020/6/28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2020/6/28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2020/6/28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班第三组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韩舰浩、赵崇亦 、孟承、李梓祎 、高铭石、李程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：我的订单界面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B6287B2-F1B7-4EA5-8651-233BEEB3F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C0EAA4-E3C6-4BD7-98C7-92177224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0F13AE-07FC-4A1D-89C0-44FE52FC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F8CC6D-D8E9-47F9-9058-E8F7AB55D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/>
              <a:t>底端的</a:t>
            </a:r>
            <a:r>
              <a:rPr lang="en-US" altLang="zh-CN" dirty="0"/>
              <a:t>copyright</a:t>
            </a:r>
            <a:r>
              <a:rPr lang="zh-CN" altLang="en-US" dirty="0"/>
              <a:t>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862E140-58C5-478D-A234-3C47EAE0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3400425"/>
            <a:ext cx="75914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8A7C7F7-FF16-4AB9-B332-6AA7DA2F1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3A9B3B-3AA1-4569-9285-966C0CEC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3A21602-394B-4102-A720-A027F554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D2E161-413B-44A0-902B-9BD8E0EA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6CE79CF-EEE7-4CBA-AF92-0EA376EC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项目实现的功能有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超市系统主页，侧边栏广告，滚动播放广告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超市商品搜索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我的购物车界面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我的订单界面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用户中心界面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copyright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6921F09-664D-4F65-8BE2-3FFB49E2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BA4AE2E-9724-43FE-8E7D-27A40DA89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2FCCEF0-C1DE-4189-868D-980A1CC9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68B4240-FA83-4B41-A2C0-4C71A0BB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CF951AD-B50E-4BD9-BFF5-15530EF4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3BB5FE1-A603-4A80-A8A1-9728612D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8FFE0F8E-0983-4A1D-B0EF-9440FE67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88C8137-4B73-498D-860E-B1AFDE299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3351AE1-F054-42F8-AAFD-C49EA7B7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82A9078-6904-4370-91F4-2B13EC9E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773625-B4A8-4494-B422-A2898C0BBFFA}"/>
              </a:ext>
            </a:extLst>
          </p:cNvPr>
          <p:cNvSpPr/>
          <p:nvPr/>
        </p:nvSpPr>
        <p:spPr>
          <a:xfrm>
            <a:off x="3233682" y="29673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实验运行截图如下</a:t>
            </a:r>
          </a:p>
        </p:txBody>
      </p:sp>
    </p:spTree>
    <p:extLst>
      <p:ext uri="{BB962C8B-B14F-4D97-AF65-F5344CB8AC3E}">
        <p14:creationId xmlns:p14="http://schemas.microsoft.com/office/powerpoint/2010/main" val="6559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/>
              <a:t>xadmin</a:t>
            </a:r>
            <a:r>
              <a:rPr lang="zh-CN" altLang="en-US" dirty="0"/>
              <a:t>后台管理系统实现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412BAFE-63FA-487E-8570-1DB797564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3501D-7852-48E9-A03A-39E8CF9F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GitHub</a:t>
            </a:r>
            <a:r>
              <a:rPr lang="zh-CN" altLang="en-US" dirty="0"/>
              <a:t>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A12C9-DCE2-4178-B2EF-DBA7BAA6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项目地址：</a:t>
            </a:r>
            <a:r>
              <a:rPr lang="en-US" altLang="zh-CN" dirty="0"/>
              <a:t>https://github.com/almiraj-hz/1813_20181204921</a:t>
            </a:r>
          </a:p>
          <a:p>
            <a:r>
              <a:rPr lang="en-US" altLang="zh-CN" dirty="0"/>
              <a:t>#18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云端设计期末大作业</a:t>
            </a:r>
          </a:p>
          <a:p>
            <a:r>
              <a:rPr lang="zh-CN" altLang="en-US" dirty="0"/>
              <a:t>依赖包在</a:t>
            </a:r>
            <a:r>
              <a:rPr lang="en-US" altLang="zh-CN" dirty="0"/>
              <a:t>requirement.txt</a:t>
            </a:r>
            <a:r>
              <a:rPr lang="zh-CN" altLang="en-US" dirty="0"/>
              <a:t>内</a:t>
            </a:r>
          </a:p>
          <a:p>
            <a:r>
              <a:rPr lang="en-US" altLang="zh-CN" dirty="0"/>
              <a:t>pip install -r requirement.txt </a:t>
            </a:r>
            <a:r>
              <a:rPr lang="zh-CN" altLang="en-US" dirty="0"/>
              <a:t>安装依赖包</a:t>
            </a:r>
          </a:p>
          <a:p>
            <a:r>
              <a:rPr lang="zh-CN" altLang="en-US" dirty="0"/>
              <a:t>使用时需要调整</a:t>
            </a:r>
            <a:r>
              <a:rPr lang="en-US" altLang="zh-CN" dirty="0"/>
              <a:t>manage.py</a:t>
            </a:r>
            <a:r>
              <a:rPr lang="zh-CN" altLang="en-US" dirty="0"/>
              <a:t>中的数据库引擎为自己的数据库账号，并且初始化数据库。</a:t>
            </a:r>
          </a:p>
          <a:p>
            <a:r>
              <a:rPr lang="en-US" altLang="zh-CN" dirty="0"/>
              <a:t>by: </a:t>
            </a:r>
          </a:p>
          <a:p>
            <a:r>
              <a:rPr lang="en-US" altLang="zh-CN" dirty="0"/>
              <a:t>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韩舰浩 </a:t>
            </a:r>
            <a:r>
              <a:rPr lang="en-US" altLang="zh-CN" dirty="0"/>
              <a:t>| 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赵崇亦 </a:t>
            </a:r>
            <a:r>
              <a:rPr lang="en-US" altLang="zh-CN" dirty="0"/>
              <a:t>| 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孟承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李梓祎 </a:t>
            </a:r>
            <a:r>
              <a:rPr lang="en-US" altLang="zh-CN" dirty="0"/>
              <a:t>| 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高铭石 </a:t>
            </a:r>
            <a:r>
              <a:rPr lang="en-US" altLang="zh-CN" dirty="0"/>
              <a:t>| 18</a:t>
            </a:r>
            <a:r>
              <a:rPr lang="zh-CN" altLang="en-US" dirty="0"/>
              <a:t>计本</a:t>
            </a:r>
            <a:r>
              <a:rPr lang="en-US" altLang="zh-CN" dirty="0"/>
              <a:t>1</a:t>
            </a:r>
            <a:r>
              <a:rPr lang="zh-CN" altLang="en-US" dirty="0"/>
              <a:t>李程 </a:t>
            </a:r>
            <a:r>
              <a:rPr lang="en-US" altLang="zh-CN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865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3501D-7852-48E9-A03A-39E8CF9F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GitHub</a:t>
            </a:r>
            <a:r>
              <a:rPr lang="zh-CN" altLang="en-US" dirty="0"/>
              <a:t>远程仓库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6BCEE2-D019-4023-B69C-EDBDD02C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EE46-0F10-43FB-81E7-B6A7C925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42E137-74AF-4093-91A0-44AF2C047684}"/>
              </a:ext>
            </a:extLst>
          </p:cNvPr>
          <p:cNvSpPr/>
          <p:nvPr/>
        </p:nvSpPr>
        <p:spPr>
          <a:xfrm>
            <a:off x="3926176" y="2967335"/>
            <a:ext cx="43396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</a:p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感谢您的倾听</a:t>
            </a:r>
          </a:p>
        </p:txBody>
      </p:sp>
    </p:spTree>
    <p:extLst>
      <p:ext uri="{BB962C8B-B14F-4D97-AF65-F5344CB8AC3E}">
        <p14:creationId xmlns:p14="http://schemas.microsoft.com/office/powerpoint/2010/main" val="40303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：用户注册界面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8B780D-DC97-4941-90C7-10CAC574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2:</a:t>
            </a:r>
            <a:r>
              <a:rPr lang="zh-CN" altLang="en-US" dirty="0"/>
              <a:t>用户登录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F0DD29-E4F2-4E09-B25D-85368925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超市系统主页，侧边栏广告，滚动播放广告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05F9544-96D1-46C2-840A-E03D3D51E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：超市商品搜索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042156-2480-403D-9D57-656F8657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：我的购物车界面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99B432A-DBC4-463B-84D3-79052F6D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：我的购物车界面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D83BB6-C1C7-47DC-9CA7-29B5F4DFE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04" y="1828800"/>
            <a:ext cx="79543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0</TotalTime>
  <Words>384</Words>
  <Application>Microsoft Office PowerPoint</Application>
  <PresentationFormat>宽屏</PresentationFormat>
  <Paragraphs>52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微软雅黑</vt:lpstr>
      <vt:lpstr>Arial</vt:lpstr>
      <vt:lpstr>Calibri</vt:lpstr>
      <vt:lpstr>Candara</vt:lpstr>
      <vt:lpstr>Consolas</vt:lpstr>
      <vt:lpstr>技术计算机 16x9</vt:lpstr>
      <vt:lpstr>18计本1班第三组 Django Web实验</vt:lpstr>
      <vt:lpstr>项目实现的功能有</vt:lpstr>
      <vt:lpstr>PowerPoint 演示文稿</vt:lpstr>
      <vt:lpstr>1：用户注册界面 </vt:lpstr>
      <vt:lpstr>2:用户登录 </vt:lpstr>
      <vt:lpstr>3：超市系统主页，侧边栏广告，滚动播放广告 </vt:lpstr>
      <vt:lpstr>4：超市商品搜索 </vt:lpstr>
      <vt:lpstr>5：我的购物车界面 </vt:lpstr>
      <vt:lpstr>5：我的购物车界面 </vt:lpstr>
      <vt:lpstr>6：我的订单界面 </vt:lpstr>
      <vt:lpstr>7:用户中心界面 </vt:lpstr>
      <vt:lpstr>7:用户中心界面 </vt:lpstr>
      <vt:lpstr>7:用户中心界面 </vt:lpstr>
      <vt:lpstr>8：Web底端的copyright实现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9：xadmin后台管理系统实现 </vt:lpstr>
      <vt:lpstr>关于GitHub远程仓库</vt:lpstr>
      <vt:lpstr>关于GitHub远程仓库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2020-06-28T13:18:01Z</dcterms:created>
  <dcterms:modified xsi:type="dcterms:W3CDTF">2020-06-28T14:02:45Z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