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18.gif" ContentType="image/gif"/>
  <Override PartName="/ppt/media/image4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541DD0-D24E-44CD-91C9-D9012DFCD1F5}" type="datetime">
              <a:rPr b="0" lang="es-CL" sz="1200" spc="-1" strike="noStrike">
                <a:solidFill>
                  <a:srgbClr val="8b8b8b"/>
                </a:solidFill>
                <a:latin typeface="Calibri"/>
              </a:rPr>
              <a:t>9-06-21</a:t>
            </a:fld>
            <a:endParaRPr b="0" lang="es-CL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CL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2D775AC-743B-4E05-820D-3CABD2740A40}" type="slidenum">
              <a:rPr b="0" lang="es-CL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s-CL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2" descr=""/>
          <p:cNvPicPr/>
          <p:nvPr/>
        </p:nvPicPr>
        <p:blipFill>
          <a:blip r:embed="rId1"/>
          <a:stretch/>
        </p:blipFill>
        <p:spPr>
          <a:xfrm>
            <a:off x="375120" y="3803040"/>
            <a:ext cx="11605320" cy="3048840"/>
          </a:xfrm>
          <a:prstGeom prst="rect">
            <a:avLst/>
          </a:prstGeom>
          <a:ln>
            <a:noFill/>
          </a:ln>
        </p:spPr>
      </p:pic>
      <p:pic>
        <p:nvPicPr>
          <p:cNvPr id="42" name="Imagen 3" descr=""/>
          <p:cNvPicPr/>
          <p:nvPr/>
        </p:nvPicPr>
        <p:blipFill>
          <a:blip r:embed="rId2"/>
          <a:stretch/>
        </p:blipFill>
        <p:spPr>
          <a:xfrm>
            <a:off x="5506560" y="314640"/>
            <a:ext cx="5547960" cy="3462840"/>
          </a:xfrm>
          <a:prstGeom prst="rect">
            <a:avLst/>
          </a:prstGeom>
          <a:ln>
            <a:noFill/>
          </a:ln>
        </p:spPr>
      </p:pic>
      <p:pic>
        <p:nvPicPr>
          <p:cNvPr id="43" name="Imagen 1" descr=""/>
          <p:cNvPicPr/>
          <p:nvPr/>
        </p:nvPicPr>
        <p:blipFill>
          <a:blip r:embed="rId3"/>
          <a:stretch/>
        </p:blipFill>
        <p:spPr>
          <a:xfrm>
            <a:off x="480600" y="183960"/>
            <a:ext cx="3910320" cy="372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2" descr=""/>
          <p:cNvPicPr/>
          <p:nvPr/>
        </p:nvPicPr>
        <p:blipFill>
          <a:blip r:embed="rId1"/>
          <a:stretch/>
        </p:blipFill>
        <p:spPr>
          <a:xfrm>
            <a:off x="244440" y="2801160"/>
            <a:ext cx="2856600" cy="3826440"/>
          </a:xfrm>
          <a:prstGeom prst="rect">
            <a:avLst/>
          </a:prstGeom>
          <a:ln>
            <a:noFill/>
          </a:ln>
        </p:spPr>
      </p:pic>
      <p:pic>
        <p:nvPicPr>
          <p:cNvPr id="45" name="Imagen 5" descr=""/>
          <p:cNvPicPr/>
          <p:nvPr/>
        </p:nvPicPr>
        <p:blipFill>
          <a:blip r:embed="rId2"/>
          <a:stretch/>
        </p:blipFill>
        <p:spPr>
          <a:xfrm>
            <a:off x="7370280" y="3446640"/>
            <a:ext cx="4628880" cy="3180960"/>
          </a:xfrm>
          <a:prstGeom prst="rect">
            <a:avLst/>
          </a:prstGeom>
          <a:ln>
            <a:noFill/>
          </a:ln>
        </p:spPr>
      </p:pic>
      <p:pic>
        <p:nvPicPr>
          <p:cNvPr id="46" name="Imagen 6" descr=""/>
          <p:cNvPicPr/>
          <p:nvPr/>
        </p:nvPicPr>
        <p:blipFill>
          <a:blip r:embed="rId3"/>
          <a:stretch/>
        </p:blipFill>
        <p:spPr>
          <a:xfrm>
            <a:off x="7393680" y="90720"/>
            <a:ext cx="4651920" cy="3489120"/>
          </a:xfrm>
          <a:prstGeom prst="rect">
            <a:avLst/>
          </a:prstGeom>
          <a:ln>
            <a:noFill/>
          </a:ln>
        </p:spPr>
      </p:pic>
      <p:pic>
        <p:nvPicPr>
          <p:cNvPr id="47" name="Imagen 7" descr=""/>
          <p:cNvPicPr/>
          <p:nvPr/>
        </p:nvPicPr>
        <p:blipFill>
          <a:blip r:embed="rId4"/>
          <a:stretch/>
        </p:blipFill>
        <p:spPr>
          <a:xfrm>
            <a:off x="77760" y="203040"/>
            <a:ext cx="6527880" cy="2144880"/>
          </a:xfrm>
          <a:prstGeom prst="rect">
            <a:avLst/>
          </a:prstGeom>
          <a:ln>
            <a:noFill/>
          </a:ln>
        </p:spPr>
      </p:pic>
      <p:pic>
        <p:nvPicPr>
          <p:cNvPr id="48" name="Imagen 8" descr=""/>
          <p:cNvPicPr/>
          <p:nvPr/>
        </p:nvPicPr>
        <p:blipFill>
          <a:blip r:embed="rId5"/>
          <a:stretch/>
        </p:blipFill>
        <p:spPr>
          <a:xfrm>
            <a:off x="3292200" y="2842200"/>
            <a:ext cx="3910320" cy="21967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312560" y="90720"/>
            <a:ext cx="362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4d5156"/>
                </a:solidFill>
                <a:latin typeface="arial"/>
              </a:rPr>
              <a:t>Programación Orientada Objetos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435480" y="2472840"/>
            <a:ext cx="362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CL" sz="1800" spc="-1" strike="noStrike">
                <a:solidFill>
                  <a:srgbClr val="4d5156"/>
                </a:solidFill>
                <a:latin typeface="arial"/>
              </a:rPr>
              <a:t>Diagrama de Clases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72080" y="2390400"/>
            <a:ext cx="309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CL" sz="1800" spc="-1" strike="noStrike">
                <a:solidFill>
                  <a:srgbClr val="4d5156"/>
                </a:solidFill>
                <a:latin typeface="arial"/>
              </a:rPr>
              <a:t>Modelo Vista Controlador</a:t>
            </a:r>
            <a:endParaRPr b="0" lang="es-C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1" descr=""/>
          <p:cNvPicPr/>
          <p:nvPr/>
        </p:nvPicPr>
        <p:blipFill>
          <a:blip r:embed="rId1"/>
          <a:stretch/>
        </p:blipFill>
        <p:spPr>
          <a:xfrm>
            <a:off x="5346000" y="278640"/>
            <a:ext cx="6154200" cy="4620240"/>
          </a:xfrm>
          <a:prstGeom prst="rect">
            <a:avLst/>
          </a:prstGeom>
          <a:ln>
            <a:noFill/>
          </a:ln>
        </p:spPr>
      </p:pic>
      <p:pic>
        <p:nvPicPr>
          <p:cNvPr id="53" name="Imagen 2" descr=""/>
          <p:cNvPicPr/>
          <p:nvPr/>
        </p:nvPicPr>
        <p:blipFill>
          <a:blip r:embed="rId2"/>
          <a:stretch/>
        </p:blipFill>
        <p:spPr>
          <a:xfrm>
            <a:off x="2063880" y="4782240"/>
            <a:ext cx="8907840" cy="1996200"/>
          </a:xfrm>
          <a:prstGeom prst="rect">
            <a:avLst/>
          </a:prstGeom>
          <a:ln>
            <a:noFill/>
          </a:ln>
        </p:spPr>
      </p:pic>
      <p:pic>
        <p:nvPicPr>
          <p:cNvPr id="54" name="Imagen 5" descr=""/>
          <p:cNvPicPr/>
          <p:nvPr/>
        </p:nvPicPr>
        <p:blipFill>
          <a:blip r:embed="rId3"/>
          <a:stretch/>
        </p:blipFill>
        <p:spPr>
          <a:xfrm>
            <a:off x="739080" y="390960"/>
            <a:ext cx="3553560" cy="444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2" descr=""/>
          <p:cNvPicPr/>
          <p:nvPr/>
        </p:nvPicPr>
        <p:blipFill>
          <a:blip r:embed="rId1"/>
          <a:stretch/>
        </p:blipFill>
        <p:spPr>
          <a:xfrm>
            <a:off x="658440" y="393840"/>
            <a:ext cx="4020840" cy="1813680"/>
          </a:xfrm>
          <a:prstGeom prst="rect">
            <a:avLst/>
          </a:prstGeom>
          <a:ln>
            <a:noFill/>
          </a:ln>
        </p:spPr>
      </p:pic>
      <p:pic>
        <p:nvPicPr>
          <p:cNvPr id="56" name="Imagen 3" descr=""/>
          <p:cNvPicPr/>
          <p:nvPr/>
        </p:nvPicPr>
        <p:blipFill>
          <a:blip r:embed="rId2"/>
          <a:stretch/>
        </p:blipFill>
        <p:spPr>
          <a:xfrm>
            <a:off x="5383080" y="0"/>
            <a:ext cx="6069960" cy="2400840"/>
          </a:xfrm>
          <a:prstGeom prst="rect">
            <a:avLst/>
          </a:prstGeom>
          <a:ln>
            <a:noFill/>
          </a:ln>
        </p:spPr>
      </p:pic>
      <p:pic>
        <p:nvPicPr>
          <p:cNvPr id="57" name="Imagen 4" descr=""/>
          <p:cNvPicPr/>
          <p:nvPr/>
        </p:nvPicPr>
        <p:blipFill>
          <a:blip r:embed="rId3"/>
          <a:stretch/>
        </p:blipFill>
        <p:spPr>
          <a:xfrm>
            <a:off x="520200" y="2447640"/>
            <a:ext cx="11104560" cy="1409040"/>
          </a:xfrm>
          <a:prstGeom prst="rect">
            <a:avLst/>
          </a:prstGeom>
          <a:ln>
            <a:noFill/>
          </a:ln>
        </p:spPr>
      </p:pic>
      <p:pic>
        <p:nvPicPr>
          <p:cNvPr id="58" name="Imagen 5" descr=""/>
          <p:cNvPicPr/>
          <p:nvPr/>
        </p:nvPicPr>
        <p:blipFill>
          <a:blip r:embed="rId4"/>
          <a:stretch/>
        </p:blipFill>
        <p:spPr>
          <a:xfrm>
            <a:off x="488880" y="3857040"/>
            <a:ext cx="5122800" cy="2855880"/>
          </a:xfrm>
          <a:prstGeom prst="rect">
            <a:avLst/>
          </a:prstGeom>
          <a:ln>
            <a:noFill/>
          </a:ln>
        </p:spPr>
      </p:pic>
      <p:pic>
        <p:nvPicPr>
          <p:cNvPr id="59" name="Imagen 6" descr=""/>
          <p:cNvPicPr/>
          <p:nvPr/>
        </p:nvPicPr>
        <p:blipFill>
          <a:blip r:embed="rId5"/>
          <a:stretch/>
        </p:blipFill>
        <p:spPr>
          <a:xfrm>
            <a:off x="5611680" y="4089960"/>
            <a:ext cx="6314040" cy="23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3" descr=""/>
          <p:cNvPicPr/>
          <p:nvPr/>
        </p:nvPicPr>
        <p:blipFill>
          <a:blip r:embed="rId1"/>
          <a:stretch/>
        </p:blipFill>
        <p:spPr>
          <a:xfrm>
            <a:off x="1104480" y="246600"/>
            <a:ext cx="10087200" cy="630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n 1" descr=""/>
          <p:cNvPicPr/>
          <p:nvPr/>
        </p:nvPicPr>
        <p:blipFill>
          <a:blip r:embed="rId1"/>
          <a:stretch/>
        </p:blipFill>
        <p:spPr>
          <a:xfrm>
            <a:off x="1809000" y="2039760"/>
            <a:ext cx="8848800" cy="26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LibreOffice/6.4.7.2$Linux_X86_64 LibreOffice_project/40$Build-2</Application>
  <Words>9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2021-06-09T21:45:04Z</dcterms:created>
  <dc:creator>bim_arquitectos</dc:creator>
  <dc:description/>
  <dc:language>es-CL</dc:language>
  <cp:lastModifiedBy/>
  <dcterms:modified xsi:type="dcterms:W3CDTF">2021-06-09T19:36:37Z</dcterms:modified>
  <cp:revision>18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