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70" r:id="rId5"/>
    <p:sldId id="261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7" y="2514600"/>
            <a:ext cx="10435666" cy="1838459"/>
          </a:xfrm>
        </p:spPr>
        <p:txBody>
          <a:bodyPr/>
          <a:lstStyle/>
          <a:p>
            <a:pPr algn="r"/>
            <a:r>
              <a:rPr lang="en-GB" dirty="0" err="1" smtClean="0"/>
              <a:t>InvestoBank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Digicoins</a:t>
            </a:r>
            <a:r>
              <a:rPr lang="en-GB" dirty="0" smtClean="0"/>
              <a:t> Transactions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Alexandros Mittas Lazaridis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4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GB" dirty="0" smtClean="0"/>
              <a:t>Modelling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69" y="1329692"/>
            <a:ext cx="8384146" cy="53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6980"/>
            <a:ext cx="8915400" cy="4314242"/>
          </a:xfrm>
        </p:spPr>
        <p:txBody>
          <a:bodyPr>
            <a:normAutofit/>
          </a:bodyPr>
          <a:lstStyle/>
          <a:p>
            <a:r>
              <a:rPr lang="en-GB" b="1" dirty="0"/>
              <a:t>Broker </a:t>
            </a:r>
          </a:p>
          <a:p>
            <a:pPr lvl="1"/>
            <a:r>
              <a:rPr lang="en-GB" dirty="0"/>
              <a:t> rate – P</a:t>
            </a:r>
            <a:r>
              <a:rPr lang="en-GB" dirty="0" smtClean="0"/>
              <a:t>ositive </a:t>
            </a:r>
            <a:r>
              <a:rPr lang="en-GB" dirty="0"/>
              <a:t>float corresponding to the rate the Broker is offering per </a:t>
            </a:r>
            <a:r>
              <a:rPr lang="en-GB" dirty="0" err="1"/>
              <a:t>Digicoin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1.49</a:t>
            </a:r>
          </a:p>
          <a:p>
            <a:pPr lvl="1"/>
            <a:r>
              <a:rPr lang="en-GB" dirty="0" err="1" smtClean="0"/>
              <a:t>digicoins_transacted</a:t>
            </a:r>
            <a:r>
              <a:rPr lang="en-GB" dirty="0" smtClean="0"/>
              <a:t> </a:t>
            </a:r>
            <a:r>
              <a:rPr lang="en-GB" dirty="0"/>
              <a:t>– A sum of the orders of </a:t>
            </a:r>
            <a:r>
              <a:rPr lang="en-GB" dirty="0" err="1"/>
              <a:t>Digicoin</a:t>
            </a:r>
            <a:r>
              <a:rPr lang="en-GB" dirty="0"/>
              <a:t> that have been transacted so far by the Broker.</a:t>
            </a:r>
          </a:p>
          <a:p>
            <a:pPr lvl="1"/>
            <a:r>
              <a:rPr lang="en-GB" dirty="0" smtClean="0"/>
              <a:t>commission</a:t>
            </a:r>
            <a:r>
              <a:rPr lang="en-GB" dirty="0"/>
              <a:t>. </a:t>
            </a:r>
            <a:r>
              <a:rPr lang="en-GB" dirty="0" smtClean="0"/>
              <a:t>A collection of floats out of which </a:t>
            </a:r>
            <a:r>
              <a:rPr lang="en-GB" i="1" dirty="0" err="1" smtClean="0"/>
              <a:t>commission_calculations</a:t>
            </a:r>
            <a:r>
              <a:rPr lang="en-GB" i="1" dirty="0" smtClean="0"/>
              <a:t>(</a:t>
            </a:r>
            <a:r>
              <a:rPr lang="en-GB" i="1" dirty="0" err="1" smtClean="0"/>
              <a:t>digicoins_No</a:t>
            </a:r>
            <a:r>
              <a:rPr lang="en-GB" i="1" dirty="0" smtClean="0"/>
              <a:t>) </a:t>
            </a:r>
            <a:r>
              <a:rPr lang="en-GB" dirty="0" smtClean="0"/>
              <a:t>returns a float</a:t>
            </a:r>
            <a:r>
              <a:rPr lang="en-GB" dirty="0" smtClean="0"/>
              <a:t>.</a:t>
            </a:r>
            <a:r>
              <a:rPr lang="en-GB" dirty="0" smtClean="0"/>
              <a:t> This float represents </a:t>
            </a:r>
            <a:r>
              <a:rPr lang="en-GB" dirty="0"/>
              <a:t>a percentage the bank is charging for transacting a specific amount of </a:t>
            </a:r>
            <a:r>
              <a:rPr lang="en-GB" dirty="0" err="1"/>
              <a:t>Digicoins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6980"/>
            <a:ext cx="8915400" cy="431424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GB" dirty="0"/>
              <a:t> Broker 1 and Broker 2 static Variables. </a:t>
            </a:r>
          </a:p>
          <a:p>
            <a:pPr lvl="1"/>
            <a:r>
              <a:rPr lang="en-GB" dirty="0"/>
              <a:t>Every Client needs to access both Brokers, so he can get offers from both of them and be able to choose the best offer. </a:t>
            </a:r>
          </a:p>
          <a:p>
            <a:pPr lvl="1"/>
            <a:r>
              <a:rPr lang="en-GB" dirty="0"/>
              <a:t>Since a  specific Broker is a unique object it has been defined as static member.</a:t>
            </a:r>
          </a:p>
          <a:p>
            <a:pPr lvl="1"/>
            <a:endParaRPr lang="en-GB" dirty="0"/>
          </a:p>
          <a:p>
            <a:pPr marL="342900" lvl="1" indent="-342900"/>
            <a:r>
              <a:rPr lang="en-GB" dirty="0"/>
              <a:t> Transactions</a:t>
            </a:r>
          </a:p>
          <a:p>
            <a:pPr lvl="1"/>
            <a:r>
              <a:rPr lang="en-GB" dirty="0"/>
              <a:t>Transactions is a list of pairs of floats and integers. For every transaction processed a new pair is being inserted in the list. 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. A transaction of10 </a:t>
            </a:r>
            <a:r>
              <a:rPr lang="en-GB" dirty="0" err="1"/>
              <a:t>Digicoins</a:t>
            </a:r>
            <a:r>
              <a:rPr lang="en-GB" dirty="0"/>
              <a:t> at 15.645 inserts in the list the pair [15.645, 10]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Name</a:t>
            </a:r>
          </a:p>
          <a:p>
            <a:pPr lvl="1"/>
            <a:r>
              <a:rPr lang="en-GB" dirty="0"/>
              <a:t>Every Client has a name which is being stored on this member variable</a:t>
            </a:r>
          </a:p>
        </p:txBody>
      </p:sp>
    </p:spTree>
    <p:extLst>
      <p:ext uri="{BB962C8B-B14F-4D97-AF65-F5344CB8AC3E}">
        <p14:creationId xmlns:p14="http://schemas.microsoft.com/office/powerpoint/2010/main" val="13393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11231"/>
            <a:ext cx="8911687" cy="741051"/>
          </a:xfrm>
        </p:spPr>
        <p:txBody>
          <a:bodyPr>
            <a:normAutofit/>
          </a:bodyPr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281"/>
            <a:ext cx="8915400" cy="5061397"/>
          </a:xfrm>
        </p:spPr>
        <p:txBody>
          <a:bodyPr>
            <a:normAutofit/>
          </a:bodyPr>
          <a:lstStyle/>
          <a:p>
            <a:r>
              <a:rPr lang="en-GB" dirty="0" smtClean="0"/>
              <a:t>An exception class has been defined to handle requests of </a:t>
            </a:r>
            <a:r>
              <a:rPr lang="en-GB" dirty="0" err="1"/>
              <a:t>D</a:t>
            </a:r>
            <a:r>
              <a:rPr lang="en-GB" dirty="0" err="1" smtClean="0"/>
              <a:t>igicoins</a:t>
            </a:r>
            <a:r>
              <a:rPr lang="en-GB" dirty="0" smtClean="0"/>
              <a:t> which are not multiples of 10.</a:t>
            </a:r>
          </a:p>
          <a:p>
            <a:pPr lvl="1"/>
            <a:r>
              <a:rPr lang="en-GB" dirty="0" smtClean="0"/>
              <a:t>Suppose Client B requests to transact 11 </a:t>
            </a:r>
            <a:r>
              <a:rPr lang="en-GB" dirty="0" err="1"/>
              <a:t>D</a:t>
            </a:r>
            <a:r>
              <a:rPr lang="en-GB" dirty="0" err="1" smtClean="0"/>
              <a:t>igicoins</a:t>
            </a:r>
            <a:endParaRPr lang="en-GB" dirty="0" smtClean="0"/>
          </a:p>
          <a:p>
            <a:pPr lvl="1"/>
            <a:r>
              <a:rPr lang="en-GB" dirty="0" smtClean="0"/>
              <a:t>=&gt; Exception Thrown</a:t>
            </a:r>
          </a:p>
          <a:p>
            <a:pPr lvl="1"/>
            <a:r>
              <a:rPr lang="en-GB" dirty="0" smtClean="0"/>
              <a:t>The transaction Fails.</a:t>
            </a:r>
            <a:endParaRPr lang="en-GB" dirty="0"/>
          </a:p>
          <a:p>
            <a:endParaRPr lang="en-GB" dirty="0"/>
          </a:p>
          <a:p>
            <a:r>
              <a:rPr lang="en-GB" dirty="0" err="1" smtClean="0"/>
              <a:t>MyError</a:t>
            </a:r>
            <a:r>
              <a:rPr lang="en-GB" dirty="0" smtClean="0"/>
              <a:t> exception inherits from the parent Exception class and can be thrown in such cases.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1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/>
          <a:lstStyle/>
          <a:p>
            <a:r>
              <a:rPr lang="en-GB" dirty="0" smtClean="0"/>
              <a:t>Testing Mechanisms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58344"/>
            <a:ext cx="8915400" cy="4365757"/>
          </a:xfrm>
        </p:spPr>
        <p:txBody>
          <a:bodyPr>
            <a:normAutofit/>
          </a:bodyPr>
          <a:lstStyle/>
          <a:p>
            <a:r>
              <a:rPr lang="en-GB" dirty="0" smtClean="0"/>
              <a:t>For every method developed in Client Class, </a:t>
            </a:r>
            <a:r>
              <a:rPr lang="en-GB" dirty="0"/>
              <a:t>w</a:t>
            </a:r>
            <a:r>
              <a:rPr lang="en-GB" dirty="0" smtClean="0"/>
              <a:t>e have also developed the corresponding </a:t>
            </a:r>
            <a:r>
              <a:rPr lang="en-GB" dirty="0" err="1" smtClean="0"/>
              <a:t>test_method</a:t>
            </a:r>
            <a:endParaRPr lang="en-GB" dirty="0"/>
          </a:p>
          <a:p>
            <a:endParaRPr lang="en-GB" dirty="0"/>
          </a:p>
          <a:p>
            <a:r>
              <a:rPr lang="en-GB" dirty="0"/>
              <a:t>U</a:t>
            </a:r>
            <a:r>
              <a:rPr lang="en-GB" dirty="0" smtClean="0"/>
              <a:t>nit Tests Implemented </a:t>
            </a:r>
            <a:r>
              <a:rPr lang="en-GB" dirty="0"/>
              <a:t>using Python’s </a:t>
            </a:r>
            <a:r>
              <a:rPr lang="en-GB" dirty="0" err="1" smtClean="0"/>
              <a:t>unittest</a:t>
            </a:r>
            <a:r>
              <a:rPr lang="en-GB" dirty="0" smtClean="0"/>
              <a:t> Framework.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2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500" dirty="0" smtClean="0">
                <a:latin typeface="Bernhard Modern Std Roman" panose="0207040307030A020402" pitchFamily="18" charset="0"/>
              </a:rPr>
              <a:t>Thank you for your time reading this and checking my developed solution.</a:t>
            </a:r>
          </a:p>
          <a:p>
            <a:endParaRPr lang="en-GB" sz="3500" dirty="0">
              <a:latin typeface="Bernhard Modern Std Roman" panose="0207040307030A020402" pitchFamily="18" charset="0"/>
            </a:endParaRPr>
          </a:p>
          <a:p>
            <a:pPr marL="0" indent="0">
              <a:buNone/>
            </a:pPr>
            <a:r>
              <a:rPr lang="en-GB" sz="3500" dirty="0" smtClean="0">
                <a:latin typeface="Bernhard Modern Std Roman" panose="0207040307030A020402" pitchFamily="18" charset="0"/>
              </a:rPr>
              <a:t>Thank you also for the opportunity I got to deal with this interesting project. </a:t>
            </a:r>
            <a:r>
              <a:rPr lang="en-GB" sz="3500" dirty="0" smtClean="0">
                <a:latin typeface="Bernhard Modern Std Roman" panose="0207040307030A020402" pitchFamily="18" charset="0"/>
                <a:sym typeface="Wingdings" panose="05000000000000000000" pitchFamily="2" charset="2"/>
              </a:rPr>
              <a:t></a:t>
            </a:r>
          </a:p>
          <a:p>
            <a:endParaRPr lang="en-GB" sz="3500" dirty="0">
              <a:latin typeface="Bernhard Modern Std Roman" panose="0207040307030A020402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3500" dirty="0" smtClean="0">
                <a:latin typeface="Bernhard Modern Std Roman" panose="0207040307030A020402" pitchFamily="18" charset="0"/>
                <a:sym typeface="Wingdings" panose="05000000000000000000" pitchFamily="2" charset="2"/>
              </a:rPr>
              <a:t>Alexandros</a:t>
            </a:r>
            <a:endParaRPr lang="en-GB" sz="3500" dirty="0" smtClean="0">
              <a:latin typeface="Bernhard Modern Std Roman" panose="0207040307030A020402" pitchFamily="18" charset="0"/>
            </a:endParaRPr>
          </a:p>
          <a:p>
            <a:endParaRPr lang="en-GB" dirty="0">
              <a:latin typeface="Bernhard Modern Std Roman" panose="0207040307030A0204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812</TotalTime>
  <Words>294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Bernhard Modern Std Roman</vt:lpstr>
      <vt:lpstr>Century Gothic</vt:lpstr>
      <vt:lpstr>Wingdings</vt:lpstr>
      <vt:lpstr>Wingdings 3</vt:lpstr>
      <vt:lpstr>Wisp</vt:lpstr>
      <vt:lpstr>InvestoBank Digicoins Transactions</vt:lpstr>
      <vt:lpstr>Modelling Diagram</vt:lpstr>
      <vt:lpstr>Implementation Details</vt:lpstr>
      <vt:lpstr>Client</vt:lpstr>
      <vt:lpstr>Exceptions</vt:lpstr>
      <vt:lpstr>Testing Mechanisms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Configurable Caches</dc:title>
  <dc:creator>Alexandros Mittas Lazaridis</dc:creator>
  <cp:lastModifiedBy>Alexandros Mittas Lazaridis</cp:lastModifiedBy>
  <cp:revision>29</cp:revision>
  <dcterms:created xsi:type="dcterms:W3CDTF">2015-08-13T15:00:21Z</dcterms:created>
  <dcterms:modified xsi:type="dcterms:W3CDTF">2016-01-30T04:20:17Z</dcterms:modified>
</cp:coreProperties>
</file>