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A9C58-FF0A-1BAB-D01D-77F5FFD5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DDB85B-D6CD-0A9E-7CCE-1E16B6B2F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2BF05-4DF8-5E86-5DF6-29CAC6AC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1FDA-8258-2C44-A297-A87C1831B9FF}" type="datetimeFigureOut">
              <a:rPr lang="de-DE" smtClean="0"/>
              <a:t>09.05.24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440B3-F71C-7C84-4414-E0C3A290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37EA1-2016-6F94-3DB3-2482336E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48B4-1DD1-EA45-9F04-0EE40C331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0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C6A6C-6D1A-F0DE-4773-0A5C4741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72234B-3941-B19E-D177-DDB26CB5D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0FDCE-2656-537D-A934-D83D00CD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1FDA-8258-2C44-A297-A87C1831B9FF}" type="datetimeFigureOut">
              <a:rPr lang="de-DE" smtClean="0"/>
              <a:t>09.05.24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13B19-BD62-BDE5-4303-98C9DBE6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5EF9B-D349-D64F-C8CB-1912A5F0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48B4-1DD1-EA45-9F04-0EE40C331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81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5F9CAA-972D-FF23-F9F6-8632ACEA1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5C221C-D233-05E4-C43A-B0BA4B17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8B715-77AF-5373-509A-4CF63107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1FDA-8258-2C44-A297-A87C1831B9FF}" type="datetimeFigureOut">
              <a:rPr lang="de-DE" smtClean="0"/>
              <a:t>09.05.24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3488F3-0275-CE5D-8DBF-0E2271C6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4E359F-4FB0-356B-8DD5-5D51B41F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48B4-1DD1-EA45-9F04-0EE40C331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1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E494D-9DCA-AC6A-9756-8D32E761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9BA4FA-B55F-09C6-50D4-53AB5A0F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BB529B-4B94-8FBA-AADB-E2CC10E4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1FDA-8258-2C44-A297-A87C1831B9FF}" type="datetimeFigureOut">
              <a:rPr lang="de-DE" smtClean="0"/>
              <a:t>09.05.24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9446AB-2146-A791-BFEC-20EB06D8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8BBF3D-1391-EB6E-61B0-A2E273BB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48B4-1DD1-EA45-9F04-0EE40C331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05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81788-513B-7735-4124-C8AAED8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03663C-E809-25EC-F14E-9F035D597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448724-D184-9747-FFB2-84D63230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1FDA-8258-2C44-A297-A87C1831B9FF}" type="datetimeFigureOut">
              <a:rPr lang="de-DE" smtClean="0"/>
              <a:t>09.05.24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04ED5-0709-36F7-7360-60890765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DA3D3-E8BE-C1A4-701E-DA7D9442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48B4-1DD1-EA45-9F04-0EE40C331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7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1EBBA-103B-D9A9-B36E-C724D87B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EFEAE-D844-1BC9-2B66-1EDAF73E6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A30893-83CD-8A4B-F46B-03056FD8A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A7B67D-674D-A39D-46F6-1871B552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1FDA-8258-2C44-A297-A87C1831B9FF}" type="datetimeFigureOut">
              <a:rPr lang="de-DE" smtClean="0"/>
              <a:t>09.05.24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E61517-44BD-3A73-FCDE-5F26D9B3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D362A6-57FA-D8BE-846E-AD80FDF7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48B4-1DD1-EA45-9F04-0EE40C331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8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42934-B555-50D2-E247-1501967C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5D8C71-F2CF-13A7-50AE-8C29472A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8BDB43-1871-E927-E994-76136655D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3C3DAD-09ED-47D0-1955-70B83FA66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E274AF-6C41-F346-EB2A-543330125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68BB4F-E3E1-57EA-1F4B-973E7139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1FDA-8258-2C44-A297-A87C1831B9FF}" type="datetimeFigureOut">
              <a:rPr lang="de-DE" smtClean="0"/>
              <a:t>09.05.24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961AF8-0530-78E2-7337-4C2CCBF6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F661AB-C166-F6AF-4925-F681DCDE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48B4-1DD1-EA45-9F04-0EE40C331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428BB-8F01-32F1-DFCE-08B1994E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E9A22F-1FA9-9A76-E9F1-F62DEC80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1FDA-8258-2C44-A297-A87C1831B9FF}" type="datetimeFigureOut">
              <a:rPr lang="de-DE" smtClean="0"/>
              <a:t>09.05.24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CAA07E-C240-D7C3-6FEC-BB068564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CCD263-C756-2494-1FD0-86D89D25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48B4-1DD1-EA45-9F04-0EE40C331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00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3ECA0E-59BB-6156-9982-4C1FFC6B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1FDA-8258-2C44-A297-A87C1831B9FF}" type="datetimeFigureOut">
              <a:rPr lang="de-DE" smtClean="0"/>
              <a:t>09.05.24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2F284D-8DC0-6F33-A32B-F9D565DC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A897D8-4682-CFB3-18BC-20750354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48B4-1DD1-EA45-9F04-0EE40C331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77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F7010-3209-CA3E-3C04-9018CCEF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F12AB-81C9-F971-A4FC-B15BD2881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E77FF5-6C7F-D952-9858-20148C890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1E3EBC-0408-ADC3-34D8-3C41A533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1FDA-8258-2C44-A297-A87C1831B9FF}" type="datetimeFigureOut">
              <a:rPr lang="de-DE" smtClean="0"/>
              <a:t>09.05.24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4B334A-61FA-8079-7462-F2D8D672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40ED66-776A-25C9-BD45-A43580F7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48B4-1DD1-EA45-9F04-0EE40C331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29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DAA2-F07B-6416-1856-C85458B0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3CAFF9-236E-8B1A-2C85-2E7910C4B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4BC378-C000-D9FF-5BAB-1624AFD10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B4D6B5-55E6-B971-9F3F-BA584993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1FDA-8258-2C44-A297-A87C1831B9FF}" type="datetimeFigureOut">
              <a:rPr lang="de-DE" smtClean="0"/>
              <a:t>09.05.24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7A8822-BD50-DD57-FA84-0518D1B2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E37CEC-6911-E181-2203-594CEB2F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48B4-1DD1-EA45-9F04-0EE40C331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93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286E9A-24A5-962C-5E02-9E5DAA81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95F4E-B4D1-572D-F2F8-19A6D5A83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1D5685-A1CF-F798-5CC1-574B6858F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91FDA-8258-2C44-A297-A87C1831B9FF}" type="datetimeFigureOut">
              <a:rPr lang="de-DE" smtClean="0"/>
              <a:t>09.05.24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6A3113-1F08-CC12-9826-966D7909E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45FC2-9D5B-0C46-85CA-526C2AB25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648B4-1DD1-EA45-9F04-0EE40C331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61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097FC-CDE8-FBC9-5976-AC9D8C7E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RAG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4DB1B-66A8-F5A0-CAE7-D977FE3F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89EBEA-32B5-9A89-DE08-1EC8CED1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0" y="2543252"/>
            <a:ext cx="10854380" cy="25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B09DC-258A-95DE-735E-C46DCB79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CB456-E1D5-A291-064D-A293F60E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Langchain</a:t>
            </a:r>
            <a:r>
              <a:rPr lang="de-DE" dirty="0"/>
              <a:t>: Framework zum Entwickeln von LLM-Anwendungen</a:t>
            </a:r>
          </a:p>
          <a:p>
            <a:r>
              <a:rPr lang="de-DE" dirty="0" err="1"/>
              <a:t>Pinecone</a:t>
            </a:r>
            <a:r>
              <a:rPr lang="de-DE" dirty="0"/>
              <a:t>: Vektordatenbank zum Speichern der Daten in der Cloud</a:t>
            </a:r>
          </a:p>
          <a:p>
            <a:r>
              <a:rPr lang="de-DE" dirty="0"/>
              <a:t>GPT-3.5-turbo: LLM von </a:t>
            </a:r>
            <a:r>
              <a:rPr lang="de-DE" dirty="0" err="1"/>
              <a:t>OpenAI</a:t>
            </a:r>
            <a:r>
              <a:rPr lang="de-DE" dirty="0"/>
              <a:t> </a:t>
            </a:r>
          </a:p>
          <a:p>
            <a:r>
              <a:rPr lang="de-DE" dirty="0" err="1"/>
              <a:t>Streamlit</a:t>
            </a:r>
            <a:r>
              <a:rPr lang="de-DE" dirty="0"/>
              <a:t>:  Framework zum einfachen Erstellen von Web-Apps mit Python</a:t>
            </a:r>
          </a:p>
          <a:p>
            <a:r>
              <a:rPr lang="de-DE" dirty="0" err="1"/>
              <a:t>Confluence</a:t>
            </a:r>
            <a:r>
              <a:rPr lang="de-DE" dirty="0"/>
              <a:t>-API: Rest API um Inhalt der </a:t>
            </a:r>
            <a:r>
              <a:rPr lang="de-DE" dirty="0" err="1"/>
              <a:t>Knowledgebase</a:t>
            </a:r>
            <a:r>
              <a:rPr lang="de-DE" dirty="0"/>
              <a:t> zu erhalten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Logos einfügen</a:t>
            </a:r>
          </a:p>
        </p:txBody>
      </p:sp>
    </p:spTree>
    <p:extLst>
      <p:ext uri="{BB962C8B-B14F-4D97-AF65-F5344CB8AC3E}">
        <p14:creationId xmlns:p14="http://schemas.microsoft.com/office/powerpoint/2010/main" val="360525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8EAB8-40B8-24FB-9AA7-9CB442FB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Walkthrough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599B65-6715-5B10-62FD-38A80E84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59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Aufbau RAG</vt:lpstr>
      <vt:lpstr>Tools</vt:lpstr>
      <vt:lpstr>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8b749760, 3657737d</dc:creator>
  <cp:lastModifiedBy>8b749760, 3657737d</cp:lastModifiedBy>
  <cp:revision>4</cp:revision>
  <dcterms:created xsi:type="dcterms:W3CDTF">2024-05-07T16:22:28Z</dcterms:created>
  <dcterms:modified xsi:type="dcterms:W3CDTF">2024-05-09T14:30:56Z</dcterms:modified>
</cp:coreProperties>
</file>