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6E945B0-AADA-48B8-AD83-D5E9B02216F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r>
              <a:rPr lang="en-US" smtClean="0"/>
              <a:t>© All rights reserved - Almog Levi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A18792BE-1CBB-4D2A-85CD-1F471C0CF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621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67EDA3DD-064A-438E-A513-CCEE6D78094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r>
              <a:rPr lang="en-US" smtClean="0"/>
              <a:t>© All rights reserved - Almog Levi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33B9C84-9B8D-4D47-B295-B0E1D78D9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477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phoenix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6309360" y="3241503"/>
            <a:ext cx="1601585" cy="457661"/>
          </a:xfrm>
        </p:spPr>
        <p:txBody>
          <a:bodyPr/>
          <a:lstStyle/>
          <a:p>
            <a:r>
              <a:rPr lang="en-US" dirty="0"/>
              <a:t>version </a:t>
            </a:r>
            <a:r>
              <a:rPr lang="en-US" dirty="0" smtClean="0"/>
              <a:t>2.0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2544" y="3699164"/>
            <a:ext cx="279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Developer: Almog Levi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</p:spTree>
    <p:extLst>
      <p:ext uri="{BB962C8B-B14F-4D97-AF65-F5344CB8AC3E}">
        <p14:creationId xmlns:p14="http://schemas.microsoft.com/office/powerpoint/2010/main" val="525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35782" y="340424"/>
            <a:ext cx="5255028" cy="1293028"/>
          </a:xfrm>
        </p:spPr>
        <p:txBody>
          <a:bodyPr/>
          <a:lstStyle/>
          <a:p>
            <a:r>
              <a:rPr lang="en-US" dirty="0"/>
              <a:t>opening screen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10102" y="2841785"/>
            <a:ext cx="5404657" cy="1862051"/>
          </a:xfrm>
        </p:spPr>
        <p:txBody>
          <a:bodyPr/>
          <a:lstStyle/>
          <a:p>
            <a:r>
              <a:rPr lang="en-US" dirty="0" smtClean="0"/>
              <a:t>Add nick name</a:t>
            </a:r>
          </a:p>
          <a:p>
            <a:r>
              <a:rPr lang="en-US" dirty="0" smtClean="0"/>
              <a:t>Then Start Game</a:t>
            </a:r>
          </a:p>
          <a:p>
            <a:r>
              <a:rPr lang="en-US" dirty="0"/>
              <a:t>Or </a:t>
            </a:r>
            <a:r>
              <a:rPr lang="en-US" dirty="0" smtClean="0"/>
              <a:t>view</a:t>
            </a:r>
            <a:r>
              <a:rPr lang="he-IL" dirty="0" smtClean="0"/>
              <a:t> </a:t>
            </a:r>
            <a:r>
              <a:rPr lang="en-US" dirty="0" smtClean="0"/>
              <a:t>on Table</a:t>
            </a:r>
            <a:r>
              <a:rPr lang="he-IL" dirty="0" smtClean="0"/>
              <a:t> </a:t>
            </a:r>
            <a:r>
              <a:rPr lang="en-US" dirty="0" smtClean="0"/>
              <a:t>Score</a:t>
            </a:r>
            <a:endParaRPr lang="he-IL" dirty="0" smtClean="0"/>
          </a:p>
          <a:p>
            <a:r>
              <a:rPr lang="en-US" dirty="0"/>
              <a:t>Not recommended - </a:t>
            </a:r>
            <a:r>
              <a:rPr lang="en-US" dirty="0" smtClean="0"/>
              <a:t>Exit Game</a:t>
            </a:r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7" y="1710287"/>
            <a:ext cx="3513824" cy="4685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0102" y="2103121"/>
            <a:ext cx="4281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you start playing?</a:t>
            </a:r>
          </a:p>
          <a:p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</p:spTree>
    <p:extLst>
      <p:ext uri="{BB962C8B-B14F-4D97-AF65-F5344CB8AC3E}">
        <p14:creationId xmlns:p14="http://schemas.microsoft.com/office/powerpoint/2010/main" val="260251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happens in the game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70268" y="4516582"/>
            <a:ext cx="6776258" cy="1945177"/>
          </a:xfrm>
        </p:spPr>
        <p:txBody>
          <a:bodyPr/>
          <a:lstStyle/>
          <a:p>
            <a:endParaRPr lang="he-IL" dirty="0" smtClean="0"/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7" y="2159653"/>
            <a:ext cx="3517411" cy="4071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  <p:sp>
        <p:nvSpPr>
          <p:cNvPr id="6" name="מציין מיקום תוכן 2"/>
          <p:cNvSpPr txBox="1">
            <a:spLocks/>
          </p:cNvSpPr>
          <p:nvPr/>
        </p:nvSpPr>
        <p:spPr>
          <a:xfrm>
            <a:off x="4846320" y="2189020"/>
            <a:ext cx="7345680" cy="19451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Score - Make sure you have the highest score</a:t>
            </a:r>
            <a:endParaRPr lang="he-IL" dirty="0" smtClean="0"/>
          </a:p>
          <a:p>
            <a:r>
              <a:rPr lang="en-US" dirty="0" smtClean="0"/>
              <a:t>Level - </a:t>
            </a:r>
            <a:r>
              <a:rPr lang="en-US" dirty="0" smtClean="0"/>
              <a:t>Higher levels - speed increases</a:t>
            </a:r>
            <a:endParaRPr lang="he-IL" dirty="0" smtClean="0"/>
          </a:p>
          <a:p>
            <a:r>
              <a:rPr lang="en-US" dirty="0" smtClean="0"/>
              <a:t>Player - Move between the </a:t>
            </a:r>
            <a:r>
              <a:rPr lang="en-US" dirty="0" smtClean="0"/>
              <a:t>walls</a:t>
            </a:r>
            <a:r>
              <a:rPr lang="he-IL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earn </a:t>
            </a:r>
            <a:r>
              <a:rPr lang="en-US" dirty="0" smtClean="0"/>
              <a:t>higher scores</a:t>
            </a:r>
            <a:endParaRPr lang="en-US" dirty="0" smtClean="0"/>
          </a:p>
          <a:p>
            <a:r>
              <a:rPr lang="en-US" dirty="0" smtClean="0"/>
              <a:t>Walls </a:t>
            </a:r>
            <a:r>
              <a:rPr lang="en-US" dirty="0" smtClean="0"/>
              <a:t>– </a:t>
            </a:r>
            <a:r>
              <a:rPr lang="en-US" dirty="0" smtClean="0"/>
              <a:t>If you </a:t>
            </a:r>
            <a:r>
              <a:rPr lang="en-US" dirty="0" smtClean="0"/>
              <a:t>touched </a:t>
            </a:r>
            <a:r>
              <a:rPr lang="en-US" dirty="0" smtClean="0"/>
              <a:t>them the game is over</a:t>
            </a:r>
            <a:endParaRPr lang="he-IL" dirty="0" smtClean="0"/>
          </a:p>
          <a:p>
            <a:endParaRPr lang="he-IL" dirty="0" smtClean="0"/>
          </a:p>
          <a:p>
            <a:endParaRPr lang="en-US" dirty="0"/>
          </a:p>
        </p:txBody>
      </p:sp>
      <p:sp>
        <p:nvSpPr>
          <p:cNvPr id="9" name="מציין מיקום תוכן 2"/>
          <p:cNvSpPr txBox="1">
            <a:spLocks/>
          </p:cNvSpPr>
          <p:nvPr/>
        </p:nvSpPr>
        <p:spPr>
          <a:xfrm>
            <a:off x="4846320" y="4195158"/>
            <a:ext cx="7345680" cy="193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do I jump</a:t>
            </a:r>
            <a:r>
              <a:rPr lang="en-US" sz="2400" dirty="0" smtClean="0"/>
              <a:t>? – </a:t>
            </a:r>
            <a:r>
              <a:rPr lang="en-US" sz="2400" dirty="0" smtClean="0"/>
              <a:t>You </a:t>
            </a:r>
            <a:r>
              <a:rPr lang="en-US" sz="2400" dirty="0" smtClean="0"/>
              <a:t>have </a:t>
            </a:r>
            <a:r>
              <a:rPr lang="en-US" sz="2400" dirty="0" smtClean="0"/>
              <a:t>several choices: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dirty="0" smtClean="0"/>
              <a:t>with the mouse on </a:t>
            </a:r>
            <a:r>
              <a:rPr lang="en-US" dirty="0" smtClean="0"/>
              <a:t>the </a:t>
            </a:r>
            <a:r>
              <a:rPr lang="en-US" dirty="0" smtClean="0"/>
              <a:t>label  </a:t>
            </a:r>
            <a:r>
              <a:rPr lang="en-US" dirty="0" smtClean="0"/>
              <a:t>-|“Focus”|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ress </a:t>
            </a:r>
            <a:r>
              <a:rPr lang="en-US" dirty="0"/>
              <a:t>space </a:t>
            </a:r>
            <a:r>
              <a:rPr lang="en-US" dirty="0" smtClean="0"/>
              <a:t>key(in the Keyboard)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Press enter key(in the Keyboard)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he-IL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5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620" y="664620"/>
            <a:ext cx="11414760" cy="1293028"/>
          </a:xfrm>
        </p:spPr>
        <p:txBody>
          <a:bodyPr/>
          <a:lstStyle/>
          <a:p>
            <a:r>
              <a:rPr lang="en-US" dirty="0"/>
              <a:t>So what happens after the game is over?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70270" y="2377441"/>
            <a:ext cx="6269180" cy="2227810"/>
          </a:xfrm>
        </p:spPr>
        <p:txBody>
          <a:bodyPr/>
          <a:lstStyle/>
          <a:p>
            <a:r>
              <a:rPr lang="en-US" sz="2400" dirty="0"/>
              <a:t>You have </a:t>
            </a:r>
            <a:r>
              <a:rPr lang="en-US" sz="2400" dirty="0" smtClean="0"/>
              <a:t>several choices</a:t>
            </a:r>
            <a:r>
              <a:rPr lang="en-US" dirty="0" smtClean="0"/>
              <a:t>: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Play again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 </a:t>
            </a:r>
            <a:r>
              <a:rPr lang="en-US" dirty="0" smtClean="0"/>
              <a:t>to the </a:t>
            </a:r>
            <a:r>
              <a:rPr lang="en-US" dirty="0" smtClean="0"/>
              <a:t>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Recommended </a:t>
            </a:r>
            <a:r>
              <a:rPr lang="en-US" dirty="0"/>
              <a:t>to choose </a:t>
            </a:r>
            <a:r>
              <a:rPr lang="he-IL" dirty="0" smtClean="0"/>
              <a:t>1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he-IL" dirty="0" smtClean="0"/>
          </a:p>
          <a:p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70" y="1957648"/>
            <a:ext cx="3532274" cy="4289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</p:spTree>
    <p:extLst>
      <p:ext uri="{BB962C8B-B14F-4D97-AF65-F5344CB8AC3E}">
        <p14:creationId xmlns:p14="http://schemas.microsoft.com/office/powerpoint/2010/main" val="26065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571105" y="764373"/>
            <a:ext cx="9935095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/>
              <a:t>cherry: a </a:t>
            </a:r>
            <a:r>
              <a:rPr lang="en-US" dirty="0" smtClean="0"/>
              <a:t>TABLE SCORE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304202" y="2057401"/>
            <a:ext cx="4499871" cy="3657600"/>
          </a:xfrm>
        </p:spPr>
        <p:txBody>
          <a:bodyPr/>
          <a:lstStyle/>
          <a:p>
            <a:r>
              <a:rPr lang="en-US" sz="2400" dirty="0"/>
              <a:t>So what we see </a:t>
            </a:r>
            <a:r>
              <a:rPr lang="en-US" sz="2400" dirty="0" smtClean="0"/>
              <a:t>here?</a:t>
            </a:r>
            <a:endParaRPr lang="he-IL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Player id – </a:t>
            </a:r>
            <a:r>
              <a:rPr lang="en-US" dirty="0" smtClean="0"/>
              <a:t>randomly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Nick Name – your 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Score - Who is </a:t>
            </a:r>
            <a:r>
              <a:rPr lang="en-US" dirty="0" smtClean="0"/>
              <a:t>bypassing </a:t>
            </a:r>
            <a:r>
              <a:rPr lang="en-US" dirty="0" smtClean="0"/>
              <a:t>Eli?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 – to the Menu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Exit – from the game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65" y="1510641"/>
            <a:ext cx="3505287" cy="458152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44" y="2057401"/>
            <a:ext cx="2106671" cy="276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549" y="1756649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Please nice name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</p:spTree>
    <p:extLst>
      <p:ext uri="{BB962C8B-B14F-4D97-AF65-F5344CB8AC3E}">
        <p14:creationId xmlns:p14="http://schemas.microsoft.com/office/powerpoint/2010/main" val="276073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Spoiler from the game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752408" y="3133900"/>
            <a:ext cx="5503026" cy="1321724"/>
          </a:xfrm>
        </p:spPr>
        <p:txBody>
          <a:bodyPr/>
          <a:lstStyle/>
          <a:p>
            <a:r>
              <a:rPr lang="en-US" dirty="0"/>
              <a:t>If you reach the purple </a:t>
            </a:r>
            <a:r>
              <a:rPr lang="en-US" dirty="0" smtClean="0"/>
              <a:t>walls, </a:t>
            </a:r>
            <a:r>
              <a:rPr lang="en-US" dirty="0"/>
              <a:t>you will feel like </a:t>
            </a:r>
            <a:r>
              <a:rPr lang="en-US" dirty="0" smtClean="0"/>
              <a:t>you are in an airplane.</a:t>
            </a: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98" y="1945128"/>
            <a:ext cx="3096884" cy="41654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</p:spTree>
    <p:extLst>
      <p:ext uri="{BB962C8B-B14F-4D97-AF65-F5344CB8AC3E}">
        <p14:creationId xmlns:p14="http://schemas.microsoft.com/office/powerpoint/2010/main" val="74347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895600" y="722809"/>
            <a:ext cx="8610600" cy="1293028"/>
          </a:xfrm>
        </p:spPr>
        <p:txBody>
          <a:bodyPr/>
          <a:lstStyle/>
          <a:p>
            <a:r>
              <a:rPr lang="en-US" dirty="0"/>
              <a:t>Updates to version 3.0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0" y="2207030"/>
            <a:ext cx="4648200" cy="4024125"/>
          </a:xfrm>
        </p:spPr>
        <p:txBody>
          <a:bodyPr/>
          <a:lstStyle/>
          <a:p>
            <a:r>
              <a:rPr lang="en-US" dirty="0" smtClean="0"/>
              <a:t>New </a:t>
            </a:r>
            <a:r>
              <a:rPr lang="en-US" dirty="0" smtClean="0"/>
              <a:t>speeds, </a:t>
            </a:r>
            <a:r>
              <a:rPr lang="en-US" dirty="0" smtClean="0"/>
              <a:t>and </a:t>
            </a:r>
            <a:r>
              <a:rPr lang="en-US" dirty="0" smtClean="0"/>
              <a:t>felling's</a:t>
            </a:r>
            <a:endParaRPr lang="en-US" dirty="0" smtClean="0"/>
          </a:p>
          <a:p>
            <a:r>
              <a:rPr lang="en-US" dirty="0"/>
              <a:t>You </a:t>
            </a:r>
            <a:r>
              <a:rPr lang="en-US" dirty="0" smtClean="0"/>
              <a:t>chose </a:t>
            </a:r>
            <a:r>
              <a:rPr lang="en-US" dirty="0"/>
              <a:t>the Player(image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</a:t>
            </a:r>
            <a:r>
              <a:rPr lang="en-US" dirty="0" smtClean="0"/>
              <a:t>levels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designs </a:t>
            </a:r>
            <a:endParaRPr lang="en-US" dirty="0" smtClean="0"/>
          </a:p>
          <a:p>
            <a:r>
              <a:rPr lang="en-US" dirty="0" smtClean="0"/>
              <a:t>New maps</a:t>
            </a:r>
          </a:p>
          <a:p>
            <a:r>
              <a:rPr lang="en-US" dirty="0" smtClean="0"/>
              <a:t>Multi </a:t>
            </a:r>
            <a:r>
              <a:rPr lang="en-US" dirty="0" smtClean="0"/>
              <a:t>Players</a:t>
            </a:r>
            <a:endParaRPr lang="en-US" dirty="0" smtClean="0"/>
          </a:p>
          <a:p>
            <a:r>
              <a:rPr lang="en-US" dirty="0" smtClean="0"/>
              <a:t>And more </a:t>
            </a:r>
            <a:r>
              <a:rPr lang="en-US" dirty="0" smtClean="0"/>
              <a:t>CHERRIES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94450">
            <a:off x="590376" y="2957598"/>
            <a:ext cx="5657850" cy="1790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20655602">
            <a:off x="4563686" y="3167149"/>
            <a:ext cx="148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celebration is over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477193"/>
            <a:ext cx="10820400" cy="1296785"/>
          </a:xfrm>
        </p:spPr>
        <p:txBody>
          <a:bodyPr/>
          <a:lstStyle/>
          <a:p>
            <a:r>
              <a:rPr lang="en-US" dirty="0"/>
              <a:t>I hope you enjoyed</a:t>
            </a:r>
          </a:p>
          <a:p>
            <a:r>
              <a:rPr lang="en-US" dirty="0" smtClean="0"/>
              <a:t>Available in my mail: </a:t>
            </a:r>
            <a:r>
              <a:rPr lang="en-US" dirty="0"/>
              <a:t>almoglevi19943@gmail.com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© All rights reserved - Almog Levi</a:t>
            </a:r>
          </a:p>
        </p:txBody>
      </p:sp>
    </p:spTree>
    <p:extLst>
      <p:ext uri="{BB962C8B-B14F-4D97-AF65-F5344CB8AC3E}">
        <p14:creationId xmlns:p14="http://schemas.microsoft.com/office/powerpoint/2010/main" val="2950957449"/>
      </p:ext>
    </p:extLst>
  </p:cSld>
  <p:clrMapOvr>
    <a:masterClrMapping/>
  </p:clrMapOvr>
</p:sld>
</file>

<file path=ppt/theme/theme1.xml><?xml version="1.0" encoding="utf-8"?>
<a:theme xmlns:a="http://schemas.openxmlformats.org/drawingml/2006/main" name="שובל אדים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82</TotalTime>
  <Words>295</Words>
  <Application>Microsoft Office PowerPoint</Application>
  <PresentationFormat>מסך רחב</PresentationFormat>
  <Paragraphs>56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שובל אדים</vt:lpstr>
      <vt:lpstr>the phoenix</vt:lpstr>
      <vt:lpstr>opening screen</vt:lpstr>
      <vt:lpstr>So what happens in the game</vt:lpstr>
      <vt:lpstr>So what happens after the game is over?</vt:lpstr>
      <vt:lpstr>the cherry: a TABLE SCORE   </vt:lpstr>
      <vt:lpstr>Spoiler from the game</vt:lpstr>
      <vt:lpstr>Updates to version 3.0</vt:lpstr>
      <vt:lpstr>The celebration is 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phoenix</dc:title>
  <dc:creator>‏‏משתמש Windows</dc:creator>
  <cp:lastModifiedBy>‏‏משתמש Windows</cp:lastModifiedBy>
  <cp:revision>14</cp:revision>
  <dcterms:created xsi:type="dcterms:W3CDTF">2020-08-18T17:13:58Z</dcterms:created>
  <dcterms:modified xsi:type="dcterms:W3CDTF">2020-08-18T18:40:42Z</dcterms:modified>
</cp:coreProperties>
</file>