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199DC-C339-7B6D-825B-344F70D97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BE3EF-6129-CED3-C29E-D686F2BD6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BCBC9-D0EB-0FBE-80BC-3F33F8246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BF567-A849-48A1-A3BA-2C73CB8CB19E}" type="datetimeFigureOut">
              <a:rPr lang="he-IL" smtClean="0"/>
              <a:t>ט"ז/אב/תשפ"ה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203F7-4A22-64C9-DD99-DC1EA927A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4AA6E-B42E-7A8D-FA9E-D3939DE8C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F4DB-C5AA-48A4-A8CC-ED48CCC89A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3050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8B36E-7389-6EB2-7340-1828505FA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2DAD54-AB36-6870-1659-CA3BFB8D7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B77FD-0868-97A1-D106-1D4363D0C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BF567-A849-48A1-A3BA-2C73CB8CB19E}" type="datetimeFigureOut">
              <a:rPr lang="he-IL" smtClean="0"/>
              <a:t>ט"ז/אב/תשפ"ה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4D5A2-895D-5C56-20D9-E541FE6D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B7139-D564-738E-8895-03BCB0EE6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F4DB-C5AA-48A4-A8CC-ED48CCC89A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94434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1AC0D7-9082-7D96-4027-AB9CAD2C34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978D4-6E89-7C3E-F2ED-116ADD361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111AA-C314-5095-BBB2-01648A30C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BF567-A849-48A1-A3BA-2C73CB8CB19E}" type="datetimeFigureOut">
              <a:rPr lang="he-IL" smtClean="0"/>
              <a:t>ט"ז/אב/תשפ"ה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E3573-FDE0-AE0D-F485-100E7981B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E411C-CF6B-0530-F56D-E07C0D0A6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F4DB-C5AA-48A4-A8CC-ED48CCC89A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94552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19AE2-52EC-5964-227A-9473481D4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9522C-E45E-1F47-7E2A-2F12F94C8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327D4-90EE-B1F6-1BB1-A7D763C38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BF567-A849-48A1-A3BA-2C73CB8CB19E}" type="datetimeFigureOut">
              <a:rPr lang="he-IL" smtClean="0"/>
              <a:t>ט"ז/אב/תשפ"ה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0D4A8-3548-3C95-0EA9-98F303871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3903E-D247-25DB-09F1-3ED6AC86A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F4DB-C5AA-48A4-A8CC-ED48CCC89A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7932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50080-5A07-1A79-920F-7B016E0B4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5E8F9-1FB3-BF84-B697-B84F7D82D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52E27-5877-C875-4242-10CD1B9BE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BF567-A849-48A1-A3BA-2C73CB8CB19E}" type="datetimeFigureOut">
              <a:rPr lang="he-IL" smtClean="0"/>
              <a:t>ט"ז/אב/תשפ"ה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6AC3F-79C1-1C4F-B495-86A270B6C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E18B5-2E5F-F961-FE4D-472B11053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F4DB-C5AA-48A4-A8CC-ED48CCC89A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7349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2EC4-0582-DC5F-56FE-4E084D9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3FD5-54C4-8031-E9D2-6FE5933D81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43075A-C186-B5FE-ADF8-76DDACE73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8088B-9A25-DD7B-FF62-5E7FA4D80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BF567-A849-48A1-A3BA-2C73CB8CB19E}" type="datetimeFigureOut">
              <a:rPr lang="he-IL" smtClean="0"/>
              <a:t>ט"ז/אב/תשפ"ה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754AE-FE0F-99F8-B1D7-16DB80027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D35FB-135A-697F-D8B8-905CCA4BF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F4DB-C5AA-48A4-A8CC-ED48CCC89A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1309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19A66-8AF6-142A-5EA6-B6211B136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98192-7B1D-C1AC-0C36-F51E6A6E6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9DF3FE-8A9E-8B60-AFEB-9F3FC1174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023CB8-31FF-105F-E4B0-7C40377EE8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C9E322-215A-EBD0-2B72-8A4CBFAD5E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5C8A66-7573-A1B4-C24A-535124FEC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BF567-A849-48A1-A3BA-2C73CB8CB19E}" type="datetimeFigureOut">
              <a:rPr lang="he-IL" smtClean="0"/>
              <a:t>ט"ז/אב/תשפ"ה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3C432E-EC95-2D1D-ACE8-1E106984A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CD6BD0-3D90-7BBD-5C2E-38888E616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F4DB-C5AA-48A4-A8CC-ED48CCC89A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49907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AEB43-F1A2-844C-70E0-0E5583AC0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DCC87A-A795-1AD7-5E70-3027C648C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BF567-A849-48A1-A3BA-2C73CB8CB19E}" type="datetimeFigureOut">
              <a:rPr lang="he-IL" smtClean="0"/>
              <a:t>ט"ז/אב/תשפ"ה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3DEC9B-B748-CC0F-BE6E-35CC43248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365E2-3BB1-A67E-4EDA-B48E14AB8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F4DB-C5AA-48A4-A8CC-ED48CCC89A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7445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DE08BA-3780-4E7C-E519-7F6380247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BF567-A849-48A1-A3BA-2C73CB8CB19E}" type="datetimeFigureOut">
              <a:rPr lang="he-IL" smtClean="0"/>
              <a:t>ט"ז/אב/תשפ"ה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BE5A89-B10E-282C-CC91-F5236CA2B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E37C03-91A9-438F-F738-FACDE4E02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F4DB-C5AA-48A4-A8CC-ED48CCC89A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97705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2E884-14F8-8972-47D0-12A3A4616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7CF6C-48D9-9360-722D-BC7D3CD8B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4C478B-8B83-40D5-D0EB-37FAEC7E0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206BEF-D771-6D9F-2725-5CF691A1F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BF567-A849-48A1-A3BA-2C73CB8CB19E}" type="datetimeFigureOut">
              <a:rPr lang="he-IL" smtClean="0"/>
              <a:t>ט"ז/אב/תשפ"ה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8F3370-E945-23D3-3861-1C580E770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6D8F1-49A5-B6A0-C1B4-5CE7130F2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F4DB-C5AA-48A4-A8CC-ED48CCC89A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4961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3EED2-6792-194D-7671-BC762F689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2B78F4-54D3-0F67-3658-884A414B44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62882-2DC3-E1E8-98A0-7010019D6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F9369-E93E-F408-549D-E0B407933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BF567-A849-48A1-A3BA-2C73CB8CB19E}" type="datetimeFigureOut">
              <a:rPr lang="he-IL" smtClean="0"/>
              <a:t>ט"ז/אב/תשפ"ה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99AAB-B0A1-A16D-DD26-17407967A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0741F-C296-5049-F64D-C3882E21C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F4DB-C5AA-48A4-A8CC-ED48CCC89A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6658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A65743-D6A4-8E17-0C40-0BBB8A560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A5F38-8C3A-E234-7FB7-2C487E7C5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B1B48-46C0-B63F-2F57-31BEFEE107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2BF567-A849-48A1-A3BA-2C73CB8CB19E}" type="datetimeFigureOut">
              <a:rPr lang="he-IL" smtClean="0"/>
              <a:t>ט"ז/אב/תשפ"ה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76C0B-9FEA-3E31-20B8-A37B0559D8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921DC-F7BC-302E-6ADD-5211AE4457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74F4DB-C5AA-48A4-A8CC-ED48CCC89A6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8453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AF3F14-6A56-886F-52B9-857337031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321" y="0"/>
            <a:ext cx="3236614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204F79-9923-3598-8B7A-8D8214DF6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335" y="0"/>
            <a:ext cx="32413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923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6B9853-96B6-A1B8-E127-58F8DB5A51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F00179-C534-9BF7-9C1F-5E210E1D3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282606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636C33-2DC8-BB68-CD45-E0864CA33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2606" y="0"/>
            <a:ext cx="3275717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33565F-393A-3E24-D400-B2F6733659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5212" y="0"/>
            <a:ext cx="3278928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20771C-A391-1D2F-02CB-FB051DDB62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1029" y="1977005"/>
            <a:ext cx="2340971" cy="290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729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62F8A-5FAD-D79C-5F1E-8B05DCCBEB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B8B6D0-08A7-10DE-E35C-0093958C1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2333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0003D3-1BC6-59FB-2695-451FDBC4A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794" y="0"/>
            <a:ext cx="2367372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1976EA-F783-94D2-F8D0-FFF599BFD4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3300" y="0"/>
            <a:ext cx="3170494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D63BCE-CBC5-542E-1861-F16495EA56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3794" y="3428999"/>
            <a:ext cx="2367372" cy="34289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8D95527-114C-7B02-D6E0-273B7FD7B0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1166" y="0"/>
            <a:ext cx="3420834" cy="50385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195A91C-4513-A1D3-DDAD-7FBEF9BA28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5917" y="5091858"/>
            <a:ext cx="3406083" cy="9368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953C0F8-13D1-5FE9-40FB-E7876FBE36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59544" y="6082027"/>
            <a:ext cx="3432456" cy="77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26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5B94EE-E034-6FF3-AB9F-414D13212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46C71B-D1B1-B402-81AF-FDACDC409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264362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C02673-13F4-2CDA-0D93-656A81CB9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1659" y="0"/>
            <a:ext cx="1719590" cy="4385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6903A2-C809-2078-303F-07A0E1903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4362" y="0"/>
            <a:ext cx="3250613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6743624-D2D6-180B-0842-6B7EF7EF33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1735" y="0"/>
            <a:ext cx="3267602" cy="6858000"/>
          </a:xfrm>
          <a:prstGeom prst="rect">
            <a:avLst/>
          </a:prstGeom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41763D01-48C4-7CF4-CC36-0E3823641B95}"/>
              </a:ext>
            </a:extLst>
          </p:cNvPr>
          <p:cNvSpPr/>
          <p:nvPr/>
        </p:nvSpPr>
        <p:spPr>
          <a:xfrm>
            <a:off x="10736009" y="438540"/>
            <a:ext cx="490889" cy="631396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A745A68-7687-1A55-CCED-6C2CD03694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25457" y="1069934"/>
            <a:ext cx="2311992" cy="578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981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AC25A2-B128-6902-7EB3-1D0D081E52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E27CF7-3F06-295B-AAA5-3119FBDC1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239911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EA81A7-C98B-6567-D41C-B70A70949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7990" y="0"/>
            <a:ext cx="2935947" cy="12623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5AC51B-D096-9081-BFA9-5A608D25BD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7990" y="2608446"/>
            <a:ext cx="2932410" cy="4249554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803CCECC-C9CB-CBEC-F22B-AA8675C0DF79}"/>
              </a:ext>
            </a:extLst>
          </p:cNvPr>
          <p:cNvSpPr/>
          <p:nvPr/>
        </p:nvSpPr>
        <p:spPr>
          <a:xfrm>
            <a:off x="5118750" y="1346103"/>
            <a:ext cx="490889" cy="1262343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491D1CE-9AA6-9203-4A30-E99F92B4F7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3210" y="1910039"/>
            <a:ext cx="4248790" cy="303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575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CBD85-899F-7288-39BC-30B04ACB2B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6159EB-821F-91AF-789E-12E8CAEE9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596" y="2048069"/>
            <a:ext cx="7022808" cy="276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063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EC74D5-2B82-69FB-ACAE-03BBE174D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6EA551-5AD6-F7BC-0FD6-1FB6BDDEB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17617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A7ADE0-5616-B5EE-88A5-0F2F828E8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000" y="0"/>
            <a:ext cx="4734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8A14E8-1129-31AA-8828-E8D719EACA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3000" y="2345934"/>
            <a:ext cx="3286584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772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Almog Asia</dc:creator>
  <cp:lastModifiedBy>Almog Asia</cp:lastModifiedBy>
  <cp:revision>1</cp:revision>
  <dcterms:created xsi:type="dcterms:W3CDTF">2025-08-10T11:59:03Z</dcterms:created>
  <dcterms:modified xsi:type="dcterms:W3CDTF">2025-08-10T15:11:34Z</dcterms:modified>
</cp:coreProperties>
</file>