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8B53-AFD1-D549-5EB3-0DFF8A8D5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0F03C-FBF4-81A5-9A78-4AB52A9F5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65961-73CE-2181-BC34-2C40E87E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DA5D-B529-42CC-9748-B3444501C4AA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53169-7328-2BDD-5DFF-30DC4CE5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11458-67C6-4F32-3B47-69B9FC39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F82C-794E-4748-995E-DAA0D3519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491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A820-457C-26C2-3C5B-4D9E726E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9381C-3673-9DB7-1A55-C24D0E68E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F2FA-27B5-12D7-5844-1F5CDB23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DA5D-B529-42CC-9748-B3444501C4AA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592B3-1390-975B-1F5F-96E08A39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60055-D27C-CCC0-653D-64E42940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F82C-794E-4748-995E-DAA0D3519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159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104CA-55F3-EB35-96D4-7B088BC28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08099-B6BB-B468-5B97-DB8C12EC4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BB856-7173-E7B4-F63B-DB39436E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DA5D-B529-42CC-9748-B3444501C4AA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9406-B296-D668-384E-C3919A1D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105C-9F1A-7803-AAA4-075F01F1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F82C-794E-4748-995E-DAA0D3519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799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0011-0CDB-58E5-1993-27DC11D9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F802-D8D4-57E6-B098-7E9F0824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D31E5-4CFF-C580-3059-1D7CC201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DA5D-B529-42CC-9748-B3444501C4AA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F50BE-3A0B-4936-E617-4F0E6879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A77FF-7F4C-FF87-FA54-DC8156F9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F82C-794E-4748-995E-DAA0D3519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879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D6E4-05E4-AD3B-E32D-69514721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A6D35-7158-95BD-244A-1FCFA4E0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1996F-8F44-DEBC-68CC-FA09BE5D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DA5D-B529-42CC-9748-B3444501C4AA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676E1-1BD4-795C-1CA4-7FFE9E83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C879-6863-1639-8BE4-0866DA50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F82C-794E-4748-995E-DAA0D3519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713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6B21-A9AD-74A3-D1AE-AB667554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43DC-668A-451C-6EE5-DB686B1D2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7A40C-83C3-8B60-303D-8B81AF1DF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DEB8E-BA83-6B3C-0B64-B00AF188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DA5D-B529-42CC-9748-B3444501C4AA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730BD-22BA-8F58-D2F1-92A74EDE3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2FBFE-E0A3-C2CD-C72B-7FB745E2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F82C-794E-4748-995E-DAA0D3519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915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8DD3-44FE-D222-3DC2-AA636624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BCB1-223F-6D65-6EFB-4E5CAD73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CF9A7-75C8-1CEC-FA85-99AA185B8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AB8C89-9E22-E94A-64B8-C4D68C361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EB0CC-F97B-BC36-E580-D67521A33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8CF4A-88E5-D4AA-8DE0-1A7F2173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DA5D-B529-42CC-9748-B3444501C4AA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8B6F3-CAF1-F3F8-717B-FDD3420B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70F0F-944D-CF8B-E364-BDD3685A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F82C-794E-4748-995E-DAA0D3519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510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374E-F70B-4497-8CB2-1C97DCA3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97205-2C27-8360-AAE0-FDD6D317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DA5D-B529-42CC-9748-B3444501C4AA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4CA5F-11E5-187E-0625-A05C1E0D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52F01-9B63-304F-6940-72A00E0E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F82C-794E-4748-995E-DAA0D3519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200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88597-DB36-63DA-74F6-1D58971FF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DA5D-B529-42CC-9748-B3444501C4AA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DE5AB-6A73-FE99-21D4-B2D6F7B2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D2FB4-F9B5-93D4-5C6B-012B4318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F82C-794E-4748-995E-DAA0D3519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185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1BE7-6127-EA5F-733B-CD5D0CC7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451EE-B5CE-C9D1-9BE6-A50BEF7E5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3F371-B064-F2BC-CE87-578362996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E666E-C912-E4A7-0079-998B8725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DA5D-B529-42CC-9748-B3444501C4AA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0B326-3FB6-0B35-BA3A-29550BF1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3B39A-37AD-8FB5-12C7-E793ECEC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F82C-794E-4748-995E-DAA0D3519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74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D69B-8172-92BB-3595-4C0C5206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368E1-90E4-6776-DDE2-33716AE87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DA8BA-97DA-553A-5FAF-02A7D44F1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41B0E-CD33-81D5-B99F-88F6D921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5DA5D-B529-42CC-9748-B3444501C4AA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754C7-CA60-A75A-53C3-C93D0F66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5D1FD-971A-89E5-6797-54EF670C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F82C-794E-4748-995E-DAA0D3519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46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2FCDE-94A6-542E-55D2-F4D07E674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811BA-4947-5D10-896B-8A29D56BD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1BA45-F70A-F216-8135-7DCFC1E44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F5DA5D-B529-42CC-9748-B3444501C4AA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C487-2E85-15DA-A117-EE9555255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28D42-AFAC-E33A-0DDE-40E91C885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75F82C-794E-4748-995E-DAA0D35198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483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97942F-53A2-FF28-FA09-F15AF1191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97" y="233319"/>
            <a:ext cx="9527406" cy="639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8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8E922-9EBA-9690-0A2A-761F7C365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ACE7D0-6DCF-D79C-0713-9C160E763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3" y="96253"/>
            <a:ext cx="8532663" cy="4568841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11DB1C-8F25-34F1-8FE9-014F28DAC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043" y="1168901"/>
            <a:ext cx="4770957" cy="56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2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18AFC-C34F-57F4-4F4A-57FBCBAD5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6F7E10-496F-7DD8-CF98-EE1099B4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3650"/>
            <a:ext cx="7374581" cy="3593331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4494A9-CDDB-18C2-A3A6-F2DACF4F6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569" y="0"/>
            <a:ext cx="8215431" cy="425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52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F0A55-995C-5D9A-57D3-97F7CB138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colorful squares&#10;&#10;AI-generated content may be incorrect.">
            <a:extLst>
              <a:ext uri="{FF2B5EF4-FFF2-40B4-BE49-F238E27FC236}">
                <a16:creationId xmlns:a16="http://schemas.microsoft.com/office/drawing/2014/main" id="{83ECF665-3B17-7FAA-EC64-A11C47644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836" y="0"/>
            <a:ext cx="6431164" cy="2981877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9B1F52-4A05-9CA8-D32E-06353861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6" y="1139437"/>
            <a:ext cx="5731510" cy="368488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2CB242-2718-97D6-048E-77C9CD533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268" y="2981877"/>
            <a:ext cx="8091732" cy="377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7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BA550-ADF5-FEED-C90B-292C008D7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2E65477-A686-237A-AD5B-D3CC0E302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0" y="1139290"/>
            <a:ext cx="11877540" cy="457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07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413B3-D91E-5299-B2DB-4BDC5CD96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0E2338-36F5-388A-3259-2B11D904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9" y="397042"/>
            <a:ext cx="11503341" cy="606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6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F1832-7D1E-C926-FE9D-C37EE5941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71CDA0-D1B8-2114-141B-821E69B8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385" y="420648"/>
            <a:ext cx="7999229" cy="60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44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352CF-B765-8FE7-E5B6-88E17FD7D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9A6EC5-096D-A23E-85AE-6E1256230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38" y="394445"/>
            <a:ext cx="7806723" cy="60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15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50F95-1CFF-218B-04C9-ADFBB803F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1A5452-5F50-11A5-2FF8-50235960A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97" y="771826"/>
            <a:ext cx="11648205" cy="53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4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9CC8AD-A215-1ECA-5B1B-B539BB80B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60" y="166393"/>
            <a:ext cx="9847279" cy="652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2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658AB-934D-134D-55E9-94DD60D9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18E0E2-1BFC-A813-1F61-8131B87BD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874"/>
            <a:ext cx="12192000" cy="636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1A44A-481F-439C-3D4F-FBA65E5A2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DD0194-4091-EBEF-A07C-A432A765E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636"/>
            <a:ext cx="12192000" cy="60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1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8CE5D-2E9D-7983-4671-F6448A395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89496C-3063-08E3-7AF2-B0A765832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0" y="585613"/>
            <a:ext cx="12085899" cy="56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0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A4A9D-297D-9ECA-5B32-412670EA3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6FD8C8-23A8-004A-F5DA-A23C01833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4" y="558542"/>
            <a:ext cx="12005911" cy="574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8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38C2A-76E2-65EB-00D7-D60F1D5F5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0D3986-228D-C584-46C9-A2B030E29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31" y="537473"/>
            <a:ext cx="3183907" cy="5783053"/>
          </a:xfrm>
          <a:prstGeom prst="rect">
            <a:avLst/>
          </a:prstGeom>
        </p:spPr>
      </p:pic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B040160-06F1-FA09-7B2B-978959CCB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666" y="1145539"/>
            <a:ext cx="5731510" cy="456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6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B94F8-1771-4541-1798-1002066AC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447873-BC21-D0DF-F7ED-2A5F44607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6" y="1417320"/>
            <a:ext cx="1202876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9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09611-BF7B-59B0-CFD8-49E02AB42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C29994-FBB0-900D-1AA8-FAFB4DF0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34" y="964932"/>
            <a:ext cx="11761332" cy="492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5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Almog Asia</dc:creator>
  <cp:lastModifiedBy>Almog Asia</cp:lastModifiedBy>
  <cp:revision>1</cp:revision>
  <dcterms:created xsi:type="dcterms:W3CDTF">2025-08-04T14:16:28Z</dcterms:created>
  <dcterms:modified xsi:type="dcterms:W3CDTF">2025-08-04T14:26:47Z</dcterms:modified>
</cp:coreProperties>
</file>