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64" r:id="rId6"/>
    <p:sldId id="267" r:id="rId7"/>
    <p:sldId id="268" r:id="rId8"/>
    <p:sldId id="265" r:id="rId9"/>
    <p:sldId id="266" r:id="rId10"/>
    <p:sldId id="257" r:id="rId11"/>
    <p:sldId id="259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on" initials="A" lastIdx="1" clrIdx="0">
    <p:extLst>
      <p:ext uri="{19B8F6BF-5375-455C-9EA6-DF929625EA0E}">
        <p15:presenceInfo xmlns:p15="http://schemas.microsoft.com/office/powerpoint/2012/main" userId="An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DE3B-C816-4071-9244-044605064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2863D-6B0B-4BAA-B438-8F04A23AC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9368-9007-4121-9A52-86E1C30E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048B-5F97-4524-9341-62C76C39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ED25-FFF7-4AB1-A567-6C6398E7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6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2187-BE28-458B-A7CE-9EC15A8A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655D8-3136-4D80-8210-B9A03F617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59DE-55CB-4B8B-BFFF-F77AE6F5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BB87-485A-44B9-BDE6-32124343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3DDE-DF3B-4114-903D-AFFD5B6C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184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02973-7246-40A9-A7D0-F7AB0AF88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6A7E7-12BD-4A90-AEDF-9EA6F35E1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8C4BF-B264-43E0-A71E-C8DD5B0F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97A5-68C4-4231-8D97-40EE6BCE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015A-23AE-4349-BB6C-50AA46EB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144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1177-6FC6-48FD-91B7-14206F14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05CC-8BB6-4002-84E3-B4405082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9B1F-24F0-4D3E-9A0B-8266AEB6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69C0-9801-4FE0-BEBF-D28125CD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4688-C11F-44E1-82E1-5E7DD9EF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06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0D75-BF67-447D-86CB-95D4668F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12-A624-42E2-896E-F1BD8D5D6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FCDA-3697-430E-8428-44DE685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C8FC-525B-45D9-ABD0-81591231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B5E1-CEB3-4AAD-8478-90B0B2D4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87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35BA-6DA6-4039-8625-1D5F4CE7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03F7-4B2B-4432-83D5-C5D6ABF50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07D3D-EA01-4699-B1F0-7A1BBF6E9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8E4C9-BB83-4811-8A51-53F1DB5C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BA3EB-C454-4E8C-BEA0-F90C3B78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4B6C7-6B3D-46AF-A905-150743FA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48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6384-F7BC-4C51-B002-4B4E9ABE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DCFB7-FCF7-42D3-A324-308CFAE9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54FC7-E56E-4B87-969F-72D369AF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79932-BEA6-46C5-9E50-1F991C8A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6A539-B6DC-4C36-8006-5FEF8FA9F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15848-3591-40A9-8699-188A15AD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D3772-5475-41DE-88AF-E4F07531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C6DC1-A1F8-4D91-896D-48C1D657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23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CAB1-3F44-496E-A9CD-F815B80A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6A142-1FE3-4D4E-879A-FE7214B4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5FE04-DBF7-49E8-96EA-532CBF3A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40736-9DA0-4B0F-8FF7-3B355DD6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21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CA03F-D1C8-42CA-8858-E1C1A324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3DD00-7043-4E08-B9C8-8C539C14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DCBBB-3622-4ABA-A622-E9429CED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1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EC23-07DE-4290-B5D3-F4B43DFC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169E-1FA0-46C4-BF8B-9A2B6911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A0574-054C-4460-A55E-8264CF8B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140C0-DCD9-4054-86C2-339E1339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02EEB-4751-4BF0-8089-817A5559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DECE8-8FAE-4303-983F-66A1182F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662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BF7F-E713-4290-892D-DB586D9B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DE756-1779-43FD-B41E-E1889A5F2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0523A-118B-4E5B-BB13-C21230BE0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E923C-E49F-4325-B0DA-0541D335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BD2F7-6837-42AC-BE23-01C0684B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5372F-C78E-4128-A377-B61344B6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607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90DA8-79FF-4700-A1FD-33FBEC18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2E8D6-8DF2-40B0-9111-E21B2D76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AB74-B382-4E55-87BF-602074C04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3FEB-A123-4BBF-B8F1-67533FFBB1F3}" type="datetimeFigureOut">
              <a:rPr lang="he-IL" smtClean="0"/>
              <a:t>כ"ט/אייר/תש"פ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8E3FC-93FE-4356-8BB5-C6BE1A848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27B0A-659B-4A6E-94F1-D362A370C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E2D2-1929-4736-8152-F6E7CB1145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977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5097E3-D447-4BB5-AD4C-3A2EAAB7EB6C}"/>
              </a:ext>
            </a:extLst>
          </p:cNvPr>
          <p:cNvSpPr/>
          <p:nvPr/>
        </p:nvSpPr>
        <p:spPr>
          <a:xfrm>
            <a:off x="3573607" y="1374254"/>
            <a:ext cx="1855306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 קלוט חבילה</a:t>
            </a:r>
            <a:endParaRPr lang="en-US" dirty="0"/>
          </a:p>
          <a:p>
            <a:pPr algn="ctr"/>
            <a:r>
              <a:rPr lang="en-US" dirty="0"/>
              <a:t>F1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595EB-0260-45B1-ABD6-D3DD970FF6A7}"/>
              </a:ext>
            </a:extLst>
          </p:cNvPr>
          <p:cNvSpPr/>
          <p:nvPr/>
        </p:nvSpPr>
        <p:spPr>
          <a:xfrm>
            <a:off x="555596" y="3203916"/>
            <a:ext cx="2398643" cy="94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/>
              <a:t>U2 </a:t>
            </a:r>
            <a:r>
              <a:rPr lang="he-IL" dirty="0"/>
              <a:t>סוכן בעמדת הקצה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50A11F-EDD9-4D13-8F8B-969BCBA5104D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V="1">
            <a:off x="2954239" y="2792305"/>
            <a:ext cx="891071" cy="882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99C344-0983-40B2-9C99-7D31134F9DA3}"/>
              </a:ext>
            </a:extLst>
          </p:cNvPr>
          <p:cNvSpPr txBox="1"/>
          <p:nvPr/>
        </p:nvSpPr>
        <p:spPr>
          <a:xfrm>
            <a:off x="2887681" y="2783816"/>
            <a:ext cx="84553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UNIX Time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69DE8F-8322-455B-B221-32925221F375}"/>
              </a:ext>
            </a:extLst>
          </p:cNvPr>
          <p:cNvSpPr/>
          <p:nvPr/>
        </p:nvSpPr>
        <p:spPr>
          <a:xfrm>
            <a:off x="2951921" y="4415753"/>
            <a:ext cx="1881808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 פרסור המידע</a:t>
            </a:r>
          </a:p>
          <a:p>
            <a:pPr algn="ctr"/>
            <a:r>
              <a:rPr lang="en-US" dirty="0"/>
              <a:t>F</a:t>
            </a:r>
            <a:r>
              <a:rPr lang="he-IL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303D31-D262-4475-B067-3C2D68AD0B12}"/>
              </a:ext>
            </a:extLst>
          </p:cNvPr>
          <p:cNvSpPr/>
          <p:nvPr/>
        </p:nvSpPr>
        <p:spPr>
          <a:xfrm>
            <a:off x="6319897" y="1084758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חישוב כמויות לפי זמן</a:t>
            </a:r>
            <a:endParaRPr lang="en-US" dirty="0"/>
          </a:p>
          <a:p>
            <a:pPr algn="ctr"/>
            <a:r>
              <a:rPr lang="en-US" dirty="0"/>
              <a:t>F4</a:t>
            </a:r>
            <a:endParaRPr lang="he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54E973-127C-44ED-A975-58666BBBC9E3}"/>
              </a:ext>
            </a:extLst>
          </p:cNvPr>
          <p:cNvSpPr/>
          <p:nvPr/>
        </p:nvSpPr>
        <p:spPr>
          <a:xfrm>
            <a:off x="6264660" y="4121002"/>
            <a:ext cx="1881808" cy="17322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חישוב כמויות לפי </a:t>
            </a:r>
            <a:endParaRPr lang="en-US" dirty="0"/>
          </a:p>
          <a:p>
            <a:pPr algn="ctr"/>
            <a:r>
              <a:rPr lang="en-US" dirty="0"/>
              <a:t>Flow</a:t>
            </a:r>
          </a:p>
          <a:p>
            <a:pPr algn="ctr"/>
            <a:r>
              <a:rPr lang="en-US" dirty="0"/>
              <a:t>F3</a:t>
            </a:r>
            <a:endParaRPr lang="he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4AAE82-CBF9-493F-92D1-03B51445A23D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flipH="1">
            <a:off x="3892825" y="3035604"/>
            <a:ext cx="608435" cy="1380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43B0A8-EF22-471F-A2C9-01C8C2F8D595}"/>
              </a:ext>
            </a:extLst>
          </p:cNvPr>
          <p:cNvSpPr txBox="1"/>
          <p:nvPr/>
        </p:nvSpPr>
        <p:spPr>
          <a:xfrm>
            <a:off x="3573607" y="3394012"/>
            <a:ext cx="78187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Raw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038794-54DF-4064-9AAC-17E89D587EFC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833729" y="4987133"/>
            <a:ext cx="1430931" cy="25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3346B8-5B55-466D-B153-5832CD1E0B6D}"/>
              </a:ext>
            </a:extLst>
          </p:cNvPr>
          <p:cNvCxnSpPr>
            <a:cxnSpLocks/>
            <a:stCxn id="14" idx="6"/>
            <a:endCxn id="16" idx="3"/>
          </p:cNvCxnSpPr>
          <p:nvPr/>
        </p:nvCxnSpPr>
        <p:spPr>
          <a:xfrm flipV="1">
            <a:off x="4833729" y="2502809"/>
            <a:ext cx="1745574" cy="2743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927143-B7DD-434E-B5ED-A561B06D25AE}"/>
              </a:ext>
            </a:extLst>
          </p:cNvPr>
          <p:cNvSpPr txBox="1"/>
          <p:nvPr/>
        </p:nvSpPr>
        <p:spPr>
          <a:xfrm>
            <a:off x="5158635" y="3186693"/>
            <a:ext cx="80050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Parsed Packet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987E00-4E7A-4F0E-8820-BE8466F2261D}"/>
              </a:ext>
            </a:extLst>
          </p:cNvPr>
          <p:cNvSpPr txBox="1"/>
          <p:nvPr/>
        </p:nvSpPr>
        <p:spPr>
          <a:xfrm>
            <a:off x="5598159" y="5060908"/>
            <a:ext cx="7818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Parsed Packet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0D61F8-031A-4FFE-95C3-B19ACA66205A}"/>
              </a:ext>
            </a:extLst>
          </p:cNvPr>
          <p:cNvGrpSpPr/>
          <p:nvPr/>
        </p:nvGrpSpPr>
        <p:grpSpPr>
          <a:xfrm>
            <a:off x="8536313" y="2259051"/>
            <a:ext cx="2729948" cy="603639"/>
            <a:chOff x="8295861" y="1425921"/>
            <a:chExt cx="2719846" cy="9541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0BA9DF-7C8C-4602-82E7-D36A63700667}"/>
                </a:ext>
              </a:extLst>
            </p:cNvPr>
            <p:cNvSpPr/>
            <p:nvPr/>
          </p:nvSpPr>
          <p:spPr>
            <a:xfrm>
              <a:off x="8295861" y="1425921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D1   </a:t>
              </a:r>
              <a:r>
                <a:rPr lang="he-IL" dirty="0"/>
                <a:t>מאגר חבילות למשך זמן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EBCAEF-EB2D-4DFB-81BE-707544A2F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4060" y="1425921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A49654F-DD10-460D-BAE0-D60B8AEFB373}"/>
              </a:ext>
            </a:extLst>
          </p:cNvPr>
          <p:cNvCxnSpPr>
            <a:cxnSpLocks/>
            <a:stCxn id="16" idx="6"/>
            <a:endCxn id="65" idx="1"/>
          </p:cNvCxnSpPr>
          <p:nvPr/>
        </p:nvCxnSpPr>
        <p:spPr>
          <a:xfrm>
            <a:off x="8091231" y="1915433"/>
            <a:ext cx="445082" cy="641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0F4C97D7-CAEE-4F0A-9175-17E259C5D175}"/>
              </a:ext>
            </a:extLst>
          </p:cNvPr>
          <p:cNvSpPr/>
          <p:nvPr/>
        </p:nvSpPr>
        <p:spPr>
          <a:xfrm>
            <a:off x="768829" y="1310681"/>
            <a:ext cx="1250098" cy="12059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</a:t>
            </a:r>
            <a:endParaRPr lang="he-IL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4AE4486-7E71-48E2-892E-3082ACA79B2D}"/>
              </a:ext>
            </a:extLst>
          </p:cNvPr>
          <p:cNvCxnSpPr>
            <a:cxnSpLocks/>
            <a:stCxn id="77" idx="5"/>
            <a:endCxn id="4" idx="2"/>
          </p:cNvCxnSpPr>
          <p:nvPr/>
        </p:nvCxnSpPr>
        <p:spPr>
          <a:xfrm>
            <a:off x="1706403" y="1913655"/>
            <a:ext cx="1867204" cy="291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0DE2A2-0247-4221-90C3-ABF83EDF8F9D}"/>
              </a:ext>
            </a:extLst>
          </p:cNvPr>
          <p:cNvSpPr/>
          <p:nvPr/>
        </p:nvSpPr>
        <p:spPr>
          <a:xfrm>
            <a:off x="8536313" y="3706067"/>
            <a:ext cx="2729948" cy="59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D2   </a:t>
            </a:r>
            <a:r>
              <a:rPr lang="he-IL" dirty="0"/>
              <a:t>מאגר חבילות בשיחה    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ABB0F28-76E1-4087-BF76-363E48A347E6}"/>
              </a:ext>
            </a:extLst>
          </p:cNvPr>
          <p:cNvCxnSpPr>
            <a:cxnSpLocks/>
          </p:cNvCxnSpPr>
          <p:nvPr/>
        </p:nvCxnSpPr>
        <p:spPr>
          <a:xfrm flipV="1">
            <a:off x="8966102" y="3706067"/>
            <a:ext cx="0" cy="60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DEEB47C-75A9-4307-B82B-E35496ED6FCD}"/>
              </a:ext>
            </a:extLst>
          </p:cNvPr>
          <p:cNvCxnSpPr>
            <a:cxnSpLocks/>
            <a:stCxn id="17" idx="6"/>
            <a:endCxn id="106" idx="1"/>
          </p:cNvCxnSpPr>
          <p:nvPr/>
        </p:nvCxnSpPr>
        <p:spPr>
          <a:xfrm flipV="1">
            <a:off x="8146468" y="4003695"/>
            <a:ext cx="389845" cy="983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1F09EEE-A720-43E8-AA15-5CDFF774D81F}"/>
              </a:ext>
            </a:extLst>
          </p:cNvPr>
          <p:cNvSpPr txBox="1"/>
          <p:nvPr/>
        </p:nvSpPr>
        <p:spPr>
          <a:xfrm>
            <a:off x="8309113" y="4558748"/>
            <a:ext cx="7474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Counters in Flow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33712F-93B7-4E85-A7C0-EE6257E29A8D}"/>
              </a:ext>
            </a:extLst>
          </p:cNvPr>
          <p:cNvSpPr txBox="1"/>
          <p:nvPr/>
        </p:nvSpPr>
        <p:spPr>
          <a:xfrm>
            <a:off x="8095890" y="1715035"/>
            <a:ext cx="7818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Counters in Time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882F0D1-2D25-4C6C-92C3-4A8C5FC6DD33}"/>
              </a:ext>
            </a:extLst>
          </p:cNvPr>
          <p:cNvSpPr txBox="1"/>
          <p:nvPr/>
        </p:nvSpPr>
        <p:spPr>
          <a:xfrm>
            <a:off x="2259285" y="1574719"/>
            <a:ext cx="8455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Computer Startup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499A7-E6CA-48E2-B047-64593E4F523D}"/>
              </a:ext>
            </a:extLst>
          </p:cNvPr>
          <p:cNvSpPr txBox="1"/>
          <p:nvPr/>
        </p:nvSpPr>
        <p:spPr>
          <a:xfrm>
            <a:off x="662609" y="205732"/>
            <a:ext cx="32572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u="sng" dirty="0"/>
              <a:t>האזנה לתעבורת רשת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C2CA71-53E8-480E-BC74-86A445A7CB9E}"/>
              </a:ext>
            </a:extLst>
          </p:cNvPr>
          <p:cNvSpPr/>
          <p:nvPr/>
        </p:nvSpPr>
        <p:spPr>
          <a:xfrm>
            <a:off x="8536313" y="5724613"/>
            <a:ext cx="2729948" cy="59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D3   </a:t>
            </a:r>
            <a:r>
              <a:rPr lang="he-IL" dirty="0"/>
              <a:t>מאגר תהליכי מחשב    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B02F3F-E40C-45E9-A793-6B86F7E43B91}"/>
              </a:ext>
            </a:extLst>
          </p:cNvPr>
          <p:cNvCxnSpPr>
            <a:cxnSpLocks/>
          </p:cNvCxnSpPr>
          <p:nvPr/>
        </p:nvCxnSpPr>
        <p:spPr>
          <a:xfrm flipV="1">
            <a:off x="8966102" y="5724613"/>
            <a:ext cx="0" cy="60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919FE4-2139-4DA9-8024-B75B5F565FDF}"/>
              </a:ext>
            </a:extLst>
          </p:cNvPr>
          <p:cNvCxnSpPr>
            <a:cxnSpLocks/>
            <a:stCxn id="17" idx="6"/>
            <a:endCxn id="31" idx="1"/>
          </p:cNvCxnSpPr>
          <p:nvPr/>
        </p:nvCxnSpPr>
        <p:spPr>
          <a:xfrm>
            <a:off x="8146468" y="4987133"/>
            <a:ext cx="389845" cy="103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E717B5-23B2-46EB-8F8C-4E0BCB5CD4E5}"/>
              </a:ext>
            </a:extLst>
          </p:cNvPr>
          <p:cNvSpPr txBox="1"/>
          <p:nvPr/>
        </p:nvSpPr>
        <p:spPr>
          <a:xfrm>
            <a:off x="8309113" y="5140785"/>
            <a:ext cx="7474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Process of Flow</a:t>
            </a:r>
          </a:p>
        </p:txBody>
      </p:sp>
    </p:spTree>
    <p:extLst>
      <p:ext uri="{BB962C8B-B14F-4D97-AF65-F5344CB8AC3E}">
        <p14:creationId xmlns:p14="http://schemas.microsoft.com/office/powerpoint/2010/main" val="121103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C9B7F8-47BC-4550-81C9-0D54BD6B0F28}"/>
              </a:ext>
            </a:extLst>
          </p:cNvPr>
          <p:cNvSpPr/>
          <p:nvPr/>
        </p:nvSpPr>
        <p:spPr>
          <a:xfrm>
            <a:off x="225287" y="57872"/>
            <a:ext cx="11741426" cy="66609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83D33-62FB-42B3-AAB4-4F2EFC76430A}"/>
              </a:ext>
            </a:extLst>
          </p:cNvPr>
          <p:cNvSpPr txBox="1"/>
          <p:nvPr/>
        </p:nvSpPr>
        <p:spPr>
          <a:xfrm>
            <a:off x="3975652" y="318052"/>
            <a:ext cx="42406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Packets count 10 second </a:t>
            </a:r>
            <a:endParaRPr lang="he-IL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ED562-9289-4008-A634-E18F66BC6F67}"/>
              </a:ext>
            </a:extLst>
          </p:cNvPr>
          <p:cNvSpPr/>
          <p:nvPr/>
        </p:nvSpPr>
        <p:spPr>
          <a:xfrm>
            <a:off x="351184" y="810063"/>
            <a:ext cx="8746434" cy="53447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A80E4-99CC-4CB5-80A3-8145387BFD99}"/>
              </a:ext>
            </a:extLst>
          </p:cNvPr>
          <p:cNvSpPr txBox="1"/>
          <p:nvPr/>
        </p:nvSpPr>
        <p:spPr>
          <a:xfrm>
            <a:off x="3631095" y="610439"/>
            <a:ext cx="424069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Packet count</a:t>
            </a:r>
            <a:r>
              <a:rPr lang="en-US" sz="4400" dirty="0"/>
              <a:t> </a:t>
            </a:r>
            <a:endParaRPr lang="he-IL" sz="4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51096A-C554-4D31-8E72-5A6366EBE17C}"/>
              </a:ext>
            </a:extLst>
          </p:cNvPr>
          <p:cNvSpPr/>
          <p:nvPr/>
        </p:nvSpPr>
        <p:spPr>
          <a:xfrm>
            <a:off x="3551583" y="1260000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counterOfSyn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137F3C-A98A-4314-9B7A-F495A5162DD0}"/>
              </a:ext>
            </a:extLst>
          </p:cNvPr>
          <p:cNvSpPr/>
          <p:nvPr/>
        </p:nvSpPr>
        <p:spPr>
          <a:xfrm>
            <a:off x="3551583" y="2063852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counterOfAck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85D655-35BC-4645-8756-63198FA13586}"/>
              </a:ext>
            </a:extLst>
          </p:cNvPr>
          <p:cNvSpPr/>
          <p:nvPr/>
        </p:nvSpPr>
        <p:spPr>
          <a:xfrm>
            <a:off x="3551583" y="2862909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counterOfPa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245BC9-946D-4635-B7B5-E392199D7938}"/>
              </a:ext>
            </a:extLst>
          </p:cNvPr>
          <p:cNvSpPr/>
          <p:nvPr/>
        </p:nvSpPr>
        <p:spPr>
          <a:xfrm>
            <a:off x="3551583" y="3698821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counterOfR </a:t>
            </a:r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41E0B8-C5A0-420A-A2C3-07B45FBE66B7}"/>
              </a:ext>
            </a:extLst>
          </p:cNvPr>
          <p:cNvSpPr/>
          <p:nvPr/>
        </p:nvSpPr>
        <p:spPr>
          <a:xfrm>
            <a:off x="3551583" y="4500336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counterOfRA </a:t>
            </a:r>
            <a:endParaRPr lang="he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FA1339-F619-41B5-A05B-947EC32072D5}"/>
              </a:ext>
            </a:extLst>
          </p:cNvPr>
          <p:cNvSpPr/>
          <p:nvPr/>
        </p:nvSpPr>
        <p:spPr>
          <a:xfrm>
            <a:off x="3551583" y="5317440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counterOfFin </a:t>
            </a:r>
            <a:endParaRPr lang="he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03E147-30E6-455A-9958-110511A78541}"/>
              </a:ext>
            </a:extLst>
          </p:cNvPr>
          <p:cNvSpPr/>
          <p:nvPr/>
        </p:nvSpPr>
        <p:spPr>
          <a:xfrm>
            <a:off x="9250019" y="2532396"/>
            <a:ext cx="2319130" cy="155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packetTotalSize</a:t>
            </a:r>
            <a:r>
              <a:rPr lang="en-US" dirty="0"/>
              <a:t>  </a:t>
            </a:r>
          </a:p>
          <a:p>
            <a:pPr algn="ctr"/>
            <a:r>
              <a:rPr lang="he-IL" dirty="0"/>
              <a:t>גודל כלל החבילות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20BBA7-C387-4D77-A1AD-AA84748FB734}"/>
              </a:ext>
            </a:extLst>
          </p:cNvPr>
          <p:cNvCxnSpPr>
            <a:endCxn id="16" idx="1"/>
          </p:cNvCxnSpPr>
          <p:nvPr/>
        </p:nvCxnSpPr>
        <p:spPr>
          <a:xfrm>
            <a:off x="5751443" y="1588223"/>
            <a:ext cx="3838205" cy="117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958A39-BA6E-4C09-B1A0-1E3A6FDD062B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751443" y="2448573"/>
            <a:ext cx="3644348" cy="4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0AA456-EAAA-4DBF-B96A-33953C9A4D75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5751443" y="3247630"/>
            <a:ext cx="3498576" cy="6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55FAD-5892-4244-859F-E8E1AA6B226A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751443" y="3644433"/>
            <a:ext cx="3644348" cy="43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FB78AE-5879-4210-A7E7-6FD5233A9A45}"/>
              </a:ext>
            </a:extLst>
          </p:cNvPr>
          <p:cNvCxnSpPr>
            <a:stCxn id="12" idx="6"/>
            <a:endCxn id="16" idx="3"/>
          </p:cNvCxnSpPr>
          <p:nvPr/>
        </p:nvCxnSpPr>
        <p:spPr>
          <a:xfrm flipV="1">
            <a:off x="5751443" y="3856381"/>
            <a:ext cx="3838205" cy="102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6624C9-FE29-4C70-8068-8FC4BF9F00A4}"/>
              </a:ext>
            </a:extLst>
          </p:cNvPr>
          <p:cNvCxnSpPr>
            <a:stCxn id="13" idx="6"/>
          </p:cNvCxnSpPr>
          <p:nvPr/>
        </p:nvCxnSpPr>
        <p:spPr>
          <a:xfrm flipV="1">
            <a:off x="5751443" y="3977756"/>
            <a:ext cx="4097386" cy="172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78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C9B7F8-47BC-4550-81C9-0D54BD6B0F28}"/>
              </a:ext>
            </a:extLst>
          </p:cNvPr>
          <p:cNvSpPr/>
          <p:nvPr/>
        </p:nvSpPr>
        <p:spPr>
          <a:xfrm>
            <a:off x="225287" y="57872"/>
            <a:ext cx="11741426" cy="66609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BC22D9-3E7C-4043-902D-7E883800F136}"/>
              </a:ext>
            </a:extLst>
          </p:cNvPr>
          <p:cNvSpPr/>
          <p:nvPr/>
        </p:nvSpPr>
        <p:spPr>
          <a:xfrm>
            <a:off x="351181" y="781873"/>
            <a:ext cx="8746434" cy="53447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83D33-62FB-42B3-AAB4-4F2EFC76430A}"/>
              </a:ext>
            </a:extLst>
          </p:cNvPr>
          <p:cNvSpPr txBox="1"/>
          <p:nvPr/>
        </p:nvSpPr>
        <p:spPr>
          <a:xfrm>
            <a:off x="3975652" y="318052"/>
            <a:ext cx="42406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FLOWS</a:t>
            </a:r>
            <a:endParaRPr lang="he-IL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51096A-C554-4D31-8E72-5A6366EBE17C}"/>
              </a:ext>
            </a:extLst>
          </p:cNvPr>
          <p:cNvSpPr/>
          <p:nvPr/>
        </p:nvSpPr>
        <p:spPr>
          <a:xfrm>
            <a:off x="3551583" y="1260000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counterOfSyn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137F3C-A98A-4314-9B7A-F495A5162DD0}"/>
              </a:ext>
            </a:extLst>
          </p:cNvPr>
          <p:cNvSpPr/>
          <p:nvPr/>
        </p:nvSpPr>
        <p:spPr>
          <a:xfrm>
            <a:off x="3551583" y="2063852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counterOfAck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85D655-35BC-4645-8756-63198FA13586}"/>
              </a:ext>
            </a:extLst>
          </p:cNvPr>
          <p:cNvSpPr/>
          <p:nvPr/>
        </p:nvSpPr>
        <p:spPr>
          <a:xfrm>
            <a:off x="3551583" y="2862909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counterOfPa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245BC9-946D-4635-B7B5-E392199D7938}"/>
              </a:ext>
            </a:extLst>
          </p:cNvPr>
          <p:cNvSpPr/>
          <p:nvPr/>
        </p:nvSpPr>
        <p:spPr>
          <a:xfrm>
            <a:off x="3551583" y="3698821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counterOfR </a:t>
            </a:r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41E0B8-C5A0-420A-A2C3-07B45FBE66B7}"/>
              </a:ext>
            </a:extLst>
          </p:cNvPr>
          <p:cNvSpPr/>
          <p:nvPr/>
        </p:nvSpPr>
        <p:spPr>
          <a:xfrm>
            <a:off x="3551583" y="4500336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counterOfRA </a:t>
            </a:r>
            <a:endParaRPr lang="he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FA1339-F619-41B5-A05B-947EC32072D5}"/>
              </a:ext>
            </a:extLst>
          </p:cNvPr>
          <p:cNvSpPr/>
          <p:nvPr/>
        </p:nvSpPr>
        <p:spPr>
          <a:xfrm>
            <a:off x="3551583" y="5317440"/>
            <a:ext cx="2199860" cy="7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counterOfFin </a:t>
            </a:r>
            <a:endParaRPr lang="he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03E147-30E6-455A-9958-110511A78541}"/>
              </a:ext>
            </a:extLst>
          </p:cNvPr>
          <p:cNvSpPr/>
          <p:nvPr/>
        </p:nvSpPr>
        <p:spPr>
          <a:xfrm>
            <a:off x="9250019" y="2532396"/>
            <a:ext cx="2319130" cy="155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packetTotalSize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FLOW </a:t>
            </a:r>
            <a:r>
              <a:rPr lang="he-IL" dirty="0"/>
              <a:t>גודל של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20BBA7-C387-4D77-A1AD-AA84748FB734}"/>
              </a:ext>
            </a:extLst>
          </p:cNvPr>
          <p:cNvCxnSpPr>
            <a:endCxn id="16" idx="1"/>
          </p:cNvCxnSpPr>
          <p:nvPr/>
        </p:nvCxnSpPr>
        <p:spPr>
          <a:xfrm>
            <a:off x="5751443" y="1588223"/>
            <a:ext cx="3838205" cy="117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958A39-BA6E-4C09-B1A0-1E3A6FDD062B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751443" y="2448573"/>
            <a:ext cx="3644348" cy="4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0AA456-EAAA-4DBF-B96A-33953C9A4D75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5751443" y="3247630"/>
            <a:ext cx="3498576" cy="6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55FAD-5892-4244-859F-E8E1AA6B226A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751443" y="3644433"/>
            <a:ext cx="3644348" cy="43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FB78AE-5879-4210-A7E7-6FD5233A9A45}"/>
              </a:ext>
            </a:extLst>
          </p:cNvPr>
          <p:cNvCxnSpPr>
            <a:stCxn id="12" idx="6"/>
            <a:endCxn id="16" idx="3"/>
          </p:cNvCxnSpPr>
          <p:nvPr/>
        </p:nvCxnSpPr>
        <p:spPr>
          <a:xfrm flipV="1">
            <a:off x="5751443" y="3856381"/>
            <a:ext cx="3838205" cy="102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6624C9-FE29-4C70-8068-8FC4BF9F00A4}"/>
              </a:ext>
            </a:extLst>
          </p:cNvPr>
          <p:cNvCxnSpPr>
            <a:stCxn id="13" idx="6"/>
          </p:cNvCxnSpPr>
          <p:nvPr/>
        </p:nvCxnSpPr>
        <p:spPr>
          <a:xfrm flipV="1">
            <a:off x="5751443" y="3977756"/>
            <a:ext cx="4097386" cy="172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5FD3CB-D786-4C55-945D-DF0737E25E7A}"/>
              </a:ext>
            </a:extLst>
          </p:cNvPr>
          <p:cNvSpPr txBox="1"/>
          <p:nvPr/>
        </p:nvSpPr>
        <p:spPr>
          <a:xfrm>
            <a:off x="3631095" y="610439"/>
            <a:ext cx="424069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Packet count</a:t>
            </a:r>
            <a:r>
              <a:rPr lang="en-US" sz="4400" dirty="0"/>
              <a:t> </a:t>
            </a:r>
            <a:endParaRPr lang="he-IL" sz="4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D1D158-481B-416E-9CCC-9DA7DBAB42DD}"/>
              </a:ext>
            </a:extLst>
          </p:cNvPr>
          <p:cNvSpPr txBox="1"/>
          <p:nvPr/>
        </p:nvSpPr>
        <p:spPr>
          <a:xfrm>
            <a:off x="1762545" y="1411907"/>
            <a:ext cx="42406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FLOW</a:t>
            </a:r>
            <a:r>
              <a:rPr lang="en-US" dirty="0"/>
              <a:t> </a:t>
            </a:r>
            <a:r>
              <a:rPr lang="en-US" sz="1400" dirty="0"/>
              <a:t>start</a:t>
            </a:r>
            <a:endParaRPr lang="he-IL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C64435-9486-45AC-8B1E-2879A205CB00}"/>
              </a:ext>
            </a:extLst>
          </p:cNvPr>
          <p:cNvSpPr txBox="1"/>
          <p:nvPr/>
        </p:nvSpPr>
        <p:spPr>
          <a:xfrm>
            <a:off x="1762545" y="5246536"/>
            <a:ext cx="424069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FLOW END</a:t>
            </a:r>
            <a:endParaRPr lang="he-IL" sz="4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C5AAFB-93ED-438B-80FB-BEAE15C548C9}"/>
              </a:ext>
            </a:extLst>
          </p:cNvPr>
          <p:cNvCxnSpPr>
            <a:cxnSpLocks/>
          </p:cNvCxnSpPr>
          <p:nvPr/>
        </p:nvCxnSpPr>
        <p:spPr>
          <a:xfrm>
            <a:off x="2491402" y="1736099"/>
            <a:ext cx="0" cy="358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6DD736A0-D382-43D2-B13B-510A3D6F49B4}"/>
              </a:ext>
            </a:extLst>
          </p:cNvPr>
          <p:cNvSpPr/>
          <p:nvPr/>
        </p:nvSpPr>
        <p:spPr>
          <a:xfrm>
            <a:off x="7573617" y="1860134"/>
            <a:ext cx="1523998" cy="35775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5E074CA-5C6E-48CF-944F-BE201ABAC3C8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0800000" flipV="1">
            <a:off x="3551583" y="2448572"/>
            <a:ext cx="12700" cy="7990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9FBE9C8-397C-428E-9DFB-513879D0E248}"/>
              </a:ext>
            </a:extLst>
          </p:cNvPr>
          <p:cNvSpPr txBox="1"/>
          <p:nvPr/>
        </p:nvSpPr>
        <p:spPr>
          <a:xfrm>
            <a:off x="2736763" y="2252677"/>
            <a:ext cx="917239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100" dirty="0"/>
              <a:t>אם יש הרבה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336086-0165-426E-8B83-6D8CF933E33F}"/>
              </a:ext>
            </a:extLst>
          </p:cNvPr>
          <p:cNvSpPr txBox="1"/>
          <p:nvPr/>
        </p:nvSpPr>
        <p:spPr>
          <a:xfrm>
            <a:off x="2853813" y="3225836"/>
            <a:ext cx="73289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100" dirty="0"/>
              <a:t>יהיו הרבה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49FCFB-792D-4543-ABDF-E1227DCDFACA}"/>
              </a:ext>
            </a:extLst>
          </p:cNvPr>
          <p:cNvCxnSpPr>
            <a:cxnSpLocks/>
          </p:cNvCxnSpPr>
          <p:nvPr/>
        </p:nvCxnSpPr>
        <p:spPr>
          <a:xfrm>
            <a:off x="2789252" y="4070289"/>
            <a:ext cx="762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0EF27C-B87C-40E8-BECB-5B98EAD845B2}"/>
              </a:ext>
            </a:extLst>
          </p:cNvPr>
          <p:cNvCxnSpPr>
            <a:cxnSpLocks/>
          </p:cNvCxnSpPr>
          <p:nvPr/>
        </p:nvCxnSpPr>
        <p:spPr>
          <a:xfrm>
            <a:off x="2789252" y="1644720"/>
            <a:ext cx="0" cy="405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09768A-2A36-46D1-94A6-5F9D55FE0116}"/>
              </a:ext>
            </a:extLst>
          </p:cNvPr>
          <p:cNvCxnSpPr>
            <a:cxnSpLocks/>
          </p:cNvCxnSpPr>
          <p:nvPr/>
        </p:nvCxnSpPr>
        <p:spPr>
          <a:xfrm>
            <a:off x="2789252" y="4885056"/>
            <a:ext cx="755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0D0B6C-F8EB-4F38-9788-536A8575063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789252" y="5702161"/>
            <a:ext cx="762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BAC7DE-A20B-4E50-B135-4EC6C5102BD6}"/>
              </a:ext>
            </a:extLst>
          </p:cNvPr>
          <p:cNvCxnSpPr>
            <a:cxnSpLocks/>
          </p:cNvCxnSpPr>
          <p:nvPr/>
        </p:nvCxnSpPr>
        <p:spPr>
          <a:xfrm flipH="1">
            <a:off x="2801952" y="1650931"/>
            <a:ext cx="762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3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50A11F-EDD9-4D13-8F8B-969BCBA5104D}"/>
              </a:ext>
            </a:extLst>
          </p:cNvPr>
          <p:cNvCxnSpPr>
            <a:cxnSpLocks/>
            <a:stCxn id="28" idx="5"/>
            <a:endCxn id="16" idx="2"/>
          </p:cNvCxnSpPr>
          <p:nvPr/>
        </p:nvCxnSpPr>
        <p:spPr>
          <a:xfrm>
            <a:off x="2071638" y="3668203"/>
            <a:ext cx="1152467" cy="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99C344-0983-40B2-9C99-7D31134F9DA3}"/>
              </a:ext>
            </a:extLst>
          </p:cNvPr>
          <p:cNvSpPr txBox="1"/>
          <p:nvPr/>
        </p:nvSpPr>
        <p:spPr>
          <a:xfrm>
            <a:off x="2251961" y="3249711"/>
            <a:ext cx="8455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הרצת בדיקת חריגות</a:t>
            </a:r>
            <a:endParaRPr lang="en-U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303D31-D262-4475-B067-3C2D68AD0B12}"/>
              </a:ext>
            </a:extLst>
          </p:cNvPr>
          <p:cNvSpPr/>
          <p:nvPr/>
        </p:nvSpPr>
        <p:spPr>
          <a:xfrm>
            <a:off x="3224105" y="2844449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/>
              <a:t>מציאת </a:t>
            </a:r>
            <a:r>
              <a:rPr lang="he-IL" dirty="0"/>
              <a:t>חריגות</a:t>
            </a:r>
            <a:endParaRPr lang="en-US" dirty="0"/>
          </a:p>
          <a:p>
            <a:pPr algn="ctr"/>
            <a:r>
              <a:rPr lang="en-US" dirty="0"/>
              <a:t>F8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0D61F8-031A-4FFE-95C3-B19ACA66205A}"/>
              </a:ext>
            </a:extLst>
          </p:cNvPr>
          <p:cNvGrpSpPr/>
          <p:nvPr/>
        </p:nvGrpSpPr>
        <p:grpSpPr>
          <a:xfrm>
            <a:off x="7627346" y="2105200"/>
            <a:ext cx="2729948" cy="603639"/>
            <a:chOff x="8295861" y="1425921"/>
            <a:chExt cx="2719846" cy="9541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0BA9DF-7C8C-4602-82E7-D36A63700667}"/>
                </a:ext>
              </a:extLst>
            </p:cNvPr>
            <p:cNvSpPr/>
            <p:nvPr/>
          </p:nvSpPr>
          <p:spPr>
            <a:xfrm>
              <a:off x="8295861" y="1425921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D1   </a:t>
              </a:r>
              <a:r>
                <a:rPr lang="he-IL" dirty="0"/>
                <a:t>מאגר חבילות למשך זמן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EBCAEF-EB2D-4DFB-81BE-707544A2F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4060" y="1425921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A49654F-DD10-460D-BAE0-D60B8AEFB373}"/>
              </a:ext>
            </a:extLst>
          </p:cNvPr>
          <p:cNvCxnSpPr>
            <a:cxnSpLocks/>
            <a:stCxn id="65" idx="1"/>
            <a:endCxn id="16" idx="7"/>
          </p:cNvCxnSpPr>
          <p:nvPr/>
        </p:nvCxnSpPr>
        <p:spPr>
          <a:xfrm flipH="1">
            <a:off x="4736033" y="2402828"/>
            <a:ext cx="2891313" cy="684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01C2E4-7773-43B6-995E-86DC89B4FEBF}"/>
              </a:ext>
            </a:extLst>
          </p:cNvPr>
          <p:cNvGrpSpPr/>
          <p:nvPr/>
        </p:nvGrpSpPr>
        <p:grpSpPr>
          <a:xfrm>
            <a:off x="7627346" y="3382063"/>
            <a:ext cx="2729948" cy="603639"/>
            <a:chOff x="8536313" y="3706067"/>
            <a:chExt cx="2729948" cy="60363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40DE2A2-0247-4221-90C3-ABF83EDF8F9D}"/>
                </a:ext>
              </a:extLst>
            </p:cNvPr>
            <p:cNvSpPr/>
            <p:nvPr/>
          </p:nvSpPr>
          <p:spPr>
            <a:xfrm>
              <a:off x="8536313" y="3706067"/>
              <a:ext cx="2729948" cy="595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D2   </a:t>
              </a:r>
              <a:r>
                <a:rPr lang="he-IL" dirty="0"/>
                <a:t>מאגר חבילות בשיחה    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ABB0F28-76E1-4087-BF76-363E48A34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102" y="3706067"/>
              <a:ext cx="0" cy="603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DEEB47C-75A9-4307-B82B-E35496ED6FCD}"/>
              </a:ext>
            </a:extLst>
          </p:cNvPr>
          <p:cNvCxnSpPr>
            <a:cxnSpLocks/>
            <a:stCxn id="106" idx="1"/>
            <a:endCxn id="16" idx="6"/>
          </p:cNvCxnSpPr>
          <p:nvPr/>
        </p:nvCxnSpPr>
        <p:spPr>
          <a:xfrm flipH="1" flipV="1">
            <a:off x="4995439" y="3675124"/>
            <a:ext cx="2631907" cy="4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2499A7-E6CA-48E2-B047-64593E4F523D}"/>
              </a:ext>
            </a:extLst>
          </p:cNvPr>
          <p:cNvSpPr txBox="1"/>
          <p:nvPr/>
        </p:nvSpPr>
        <p:spPr>
          <a:xfrm>
            <a:off x="662609" y="205732"/>
            <a:ext cx="32572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u="sng" dirty="0"/>
              <a:t>חריגות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D6E2FE-02C9-4B3D-B13E-3D86F74B1021}"/>
              </a:ext>
            </a:extLst>
          </p:cNvPr>
          <p:cNvSpPr txBox="1"/>
          <p:nvPr/>
        </p:nvSpPr>
        <p:spPr>
          <a:xfrm>
            <a:off x="5951374" y="3097418"/>
            <a:ext cx="8455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בשיחה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F1EA6E-838E-49F1-995C-6139826B9E77}"/>
              </a:ext>
            </a:extLst>
          </p:cNvPr>
          <p:cNvSpPr txBox="1"/>
          <p:nvPr/>
        </p:nvSpPr>
        <p:spPr>
          <a:xfrm>
            <a:off x="5951374" y="2016645"/>
            <a:ext cx="9232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למשך זמן</a:t>
            </a:r>
            <a:endParaRPr lang="en-US" sz="12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F053D2C-F791-4D3F-847B-0EB8399F6251}"/>
              </a:ext>
            </a:extLst>
          </p:cNvPr>
          <p:cNvGrpSpPr/>
          <p:nvPr/>
        </p:nvGrpSpPr>
        <p:grpSpPr>
          <a:xfrm>
            <a:off x="6692161" y="4416973"/>
            <a:ext cx="2729948" cy="603639"/>
            <a:chOff x="8295861" y="1425921"/>
            <a:chExt cx="2719846" cy="95415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933B577-CF12-4D95-9BE9-CDBBD5465F26}"/>
                </a:ext>
              </a:extLst>
            </p:cNvPr>
            <p:cNvSpPr/>
            <p:nvPr/>
          </p:nvSpPr>
          <p:spPr>
            <a:xfrm>
              <a:off x="8295861" y="1425921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D1   </a:t>
              </a:r>
              <a:r>
                <a:rPr lang="he-IL" dirty="0"/>
                <a:t>מאגר חבילות למשך זמן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B877EB4-BE4D-46FE-8468-87771FA6F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4060" y="1425921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F6F7BE-495F-4AA0-AE4F-FDCADA94D187}"/>
              </a:ext>
            </a:extLst>
          </p:cNvPr>
          <p:cNvCxnSpPr>
            <a:cxnSpLocks/>
            <a:stCxn id="16" idx="5"/>
            <a:endCxn id="73" idx="1"/>
          </p:cNvCxnSpPr>
          <p:nvPr/>
        </p:nvCxnSpPr>
        <p:spPr>
          <a:xfrm>
            <a:off x="4736033" y="4262500"/>
            <a:ext cx="1956128" cy="452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4AFB46-2B5C-4D32-8CED-6263ADB98A6F}"/>
              </a:ext>
            </a:extLst>
          </p:cNvPr>
          <p:cNvSpPr txBox="1"/>
          <p:nvPr/>
        </p:nvSpPr>
        <p:spPr>
          <a:xfrm>
            <a:off x="5462533" y="4023284"/>
            <a:ext cx="8455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כתיבת חריגות</a:t>
            </a:r>
            <a:endParaRPr lang="en-US" sz="120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183BFDE-6E77-4D13-A54B-CA5E6710340F}"/>
              </a:ext>
            </a:extLst>
          </p:cNvPr>
          <p:cNvSpPr/>
          <p:nvPr/>
        </p:nvSpPr>
        <p:spPr>
          <a:xfrm>
            <a:off x="1134064" y="3065229"/>
            <a:ext cx="1250098" cy="12059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</a:t>
            </a:r>
            <a:endParaRPr lang="he-IL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FF124E-E3D5-43A7-B3B3-3F1B60438F27}"/>
              </a:ext>
            </a:extLst>
          </p:cNvPr>
          <p:cNvGrpSpPr/>
          <p:nvPr/>
        </p:nvGrpSpPr>
        <p:grpSpPr>
          <a:xfrm>
            <a:off x="5951374" y="5387825"/>
            <a:ext cx="2729948" cy="603639"/>
            <a:chOff x="5166170" y="4224896"/>
            <a:chExt cx="2719846" cy="9541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FE334B-A310-4E60-A941-42CD276694E5}"/>
                </a:ext>
              </a:extLst>
            </p:cNvPr>
            <p:cNvSpPr/>
            <p:nvPr/>
          </p:nvSpPr>
          <p:spPr>
            <a:xfrm>
              <a:off x="5166170" y="4224897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D2   </a:t>
              </a:r>
              <a:r>
                <a:rPr lang="he-IL" dirty="0"/>
                <a:t>מאגר חבילות בשיחה    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191916-75E4-418B-9A9E-282C39380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4370" y="4224896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109E00-0607-4900-BB81-464E7E1B79DB}"/>
              </a:ext>
            </a:extLst>
          </p:cNvPr>
          <p:cNvCxnSpPr>
            <a:cxnSpLocks/>
            <a:stCxn id="16" idx="4"/>
            <a:endCxn id="25" idx="1"/>
          </p:cNvCxnSpPr>
          <p:nvPr/>
        </p:nvCxnSpPr>
        <p:spPr>
          <a:xfrm>
            <a:off x="4109772" y="4505799"/>
            <a:ext cx="1841602" cy="1179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186377-D7DA-439E-B95B-D0EBD34EE378}"/>
              </a:ext>
            </a:extLst>
          </p:cNvPr>
          <p:cNvSpPr txBox="1"/>
          <p:nvPr/>
        </p:nvSpPr>
        <p:spPr>
          <a:xfrm>
            <a:off x="4821792" y="4679819"/>
            <a:ext cx="8455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כתיבת חריגות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685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50A11F-EDD9-4D13-8F8B-969BCBA5104D}"/>
              </a:ext>
            </a:extLst>
          </p:cNvPr>
          <p:cNvCxnSpPr>
            <a:cxnSpLocks/>
            <a:stCxn id="28" idx="5"/>
            <a:endCxn id="16" idx="2"/>
          </p:cNvCxnSpPr>
          <p:nvPr/>
        </p:nvCxnSpPr>
        <p:spPr>
          <a:xfrm flipV="1">
            <a:off x="1808522" y="3675124"/>
            <a:ext cx="1415583" cy="2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99C344-0983-40B2-9C99-7D31134F9DA3}"/>
              </a:ext>
            </a:extLst>
          </p:cNvPr>
          <p:cNvSpPr txBox="1"/>
          <p:nvPr/>
        </p:nvSpPr>
        <p:spPr>
          <a:xfrm>
            <a:off x="2251961" y="3249711"/>
            <a:ext cx="8455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יצירת </a:t>
            </a:r>
            <a:r>
              <a:rPr lang="en-US" sz="1200" dirty="0"/>
              <a:t>VIEW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303D31-D262-4475-B067-3C2D68AD0B12}"/>
              </a:ext>
            </a:extLst>
          </p:cNvPr>
          <p:cNvSpPr/>
          <p:nvPr/>
        </p:nvSpPr>
        <p:spPr>
          <a:xfrm>
            <a:off x="3224105" y="2844449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תמצות מאגרים</a:t>
            </a:r>
            <a:endParaRPr lang="en-US" dirty="0"/>
          </a:p>
          <a:p>
            <a:pPr algn="ctr"/>
            <a:r>
              <a:rPr lang="en-US" dirty="0"/>
              <a:t>F9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0D61F8-031A-4FFE-95C3-B19ACA66205A}"/>
              </a:ext>
            </a:extLst>
          </p:cNvPr>
          <p:cNvGrpSpPr/>
          <p:nvPr/>
        </p:nvGrpSpPr>
        <p:grpSpPr>
          <a:xfrm>
            <a:off x="6789360" y="1974776"/>
            <a:ext cx="2729948" cy="603639"/>
            <a:chOff x="8295861" y="1425921"/>
            <a:chExt cx="2719846" cy="9541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0BA9DF-7C8C-4602-82E7-D36A63700667}"/>
                </a:ext>
              </a:extLst>
            </p:cNvPr>
            <p:cNvSpPr/>
            <p:nvPr/>
          </p:nvSpPr>
          <p:spPr>
            <a:xfrm>
              <a:off x="8295861" y="1425921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D1   </a:t>
              </a:r>
              <a:r>
                <a:rPr lang="he-IL" dirty="0"/>
                <a:t>מאגר חבילות למשך זמן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EBCAEF-EB2D-4DFB-81BE-707544A2F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4060" y="1425921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A49654F-DD10-460D-BAE0-D60B8AEFB373}"/>
              </a:ext>
            </a:extLst>
          </p:cNvPr>
          <p:cNvCxnSpPr>
            <a:cxnSpLocks/>
            <a:stCxn id="65" idx="1"/>
            <a:endCxn id="16" idx="7"/>
          </p:cNvCxnSpPr>
          <p:nvPr/>
        </p:nvCxnSpPr>
        <p:spPr>
          <a:xfrm flipH="1">
            <a:off x="4736033" y="2272404"/>
            <a:ext cx="2053327" cy="81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01C2E4-7773-43B6-995E-86DC89B4FEBF}"/>
              </a:ext>
            </a:extLst>
          </p:cNvPr>
          <p:cNvGrpSpPr/>
          <p:nvPr/>
        </p:nvGrpSpPr>
        <p:grpSpPr>
          <a:xfrm>
            <a:off x="6789360" y="3385376"/>
            <a:ext cx="2729948" cy="603639"/>
            <a:chOff x="8536313" y="3706067"/>
            <a:chExt cx="2729948" cy="60363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40DE2A2-0247-4221-90C3-ABF83EDF8F9D}"/>
                </a:ext>
              </a:extLst>
            </p:cNvPr>
            <p:cNvSpPr/>
            <p:nvPr/>
          </p:nvSpPr>
          <p:spPr>
            <a:xfrm>
              <a:off x="8536313" y="3706067"/>
              <a:ext cx="2729948" cy="595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D2   </a:t>
              </a:r>
              <a:r>
                <a:rPr lang="he-IL" dirty="0"/>
                <a:t>מאגר חבילות בשיחה    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ABB0F28-76E1-4087-BF76-363E48A34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102" y="3706067"/>
              <a:ext cx="0" cy="603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DEEB47C-75A9-4307-B82B-E35496ED6FCD}"/>
              </a:ext>
            </a:extLst>
          </p:cNvPr>
          <p:cNvCxnSpPr>
            <a:cxnSpLocks/>
            <a:stCxn id="106" idx="1"/>
            <a:endCxn id="16" idx="6"/>
          </p:cNvCxnSpPr>
          <p:nvPr/>
        </p:nvCxnSpPr>
        <p:spPr>
          <a:xfrm flipH="1" flipV="1">
            <a:off x="4995439" y="3675124"/>
            <a:ext cx="1793921" cy="7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2499A7-E6CA-48E2-B047-64593E4F523D}"/>
              </a:ext>
            </a:extLst>
          </p:cNvPr>
          <p:cNvSpPr txBox="1"/>
          <p:nvPr/>
        </p:nvSpPr>
        <p:spPr>
          <a:xfrm>
            <a:off x="662609" y="205732"/>
            <a:ext cx="32572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u="sng" dirty="0"/>
              <a:t>תמצות מאגרי מידע לחריגות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D6E2FE-02C9-4B3D-B13E-3D86F74B1021}"/>
              </a:ext>
            </a:extLst>
          </p:cNvPr>
          <p:cNvSpPr txBox="1"/>
          <p:nvPr/>
        </p:nvSpPr>
        <p:spPr>
          <a:xfrm>
            <a:off x="5480313" y="3003256"/>
            <a:ext cx="8455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בשיחה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F1EA6E-838E-49F1-995C-6139826B9E77}"/>
              </a:ext>
            </a:extLst>
          </p:cNvPr>
          <p:cNvSpPr txBox="1"/>
          <p:nvPr/>
        </p:nvSpPr>
        <p:spPr>
          <a:xfrm>
            <a:off x="5402641" y="1923700"/>
            <a:ext cx="9232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למשך זמן</a:t>
            </a:r>
            <a:endParaRPr lang="en-US" sz="120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183BFDE-6E77-4D13-A54B-CA5E6710340F}"/>
              </a:ext>
            </a:extLst>
          </p:cNvPr>
          <p:cNvSpPr/>
          <p:nvPr/>
        </p:nvSpPr>
        <p:spPr>
          <a:xfrm>
            <a:off x="870948" y="3074496"/>
            <a:ext cx="1250098" cy="12059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</a:t>
            </a:r>
            <a:endParaRPr lang="he-IL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D15FFC-46E4-492C-95A1-587D4A6F5031}"/>
              </a:ext>
            </a:extLst>
          </p:cNvPr>
          <p:cNvGrpSpPr/>
          <p:nvPr/>
        </p:nvGrpSpPr>
        <p:grpSpPr>
          <a:xfrm>
            <a:off x="6789360" y="4795976"/>
            <a:ext cx="2729948" cy="603639"/>
            <a:chOff x="8295861" y="1425921"/>
            <a:chExt cx="2719846" cy="9541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E44018-0FD5-40A8-8509-02CAC9777EEB}"/>
                </a:ext>
              </a:extLst>
            </p:cNvPr>
            <p:cNvSpPr/>
            <p:nvPr/>
          </p:nvSpPr>
          <p:spPr>
            <a:xfrm>
              <a:off x="8295861" y="1425921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D3   </a:t>
              </a:r>
              <a:r>
                <a:rPr lang="he-IL" dirty="0"/>
                <a:t>מאגר תהליכי מחשב    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58D292-E392-44A6-AB52-06C0B39CB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4060" y="1425921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A7C273-EDCE-4E7D-8FC3-C7A14ED0360C}"/>
              </a:ext>
            </a:extLst>
          </p:cNvPr>
          <p:cNvCxnSpPr>
            <a:cxnSpLocks/>
            <a:stCxn id="20" idx="1"/>
            <a:endCxn id="16" idx="5"/>
          </p:cNvCxnSpPr>
          <p:nvPr/>
        </p:nvCxnSpPr>
        <p:spPr>
          <a:xfrm flipH="1" flipV="1">
            <a:off x="4736033" y="4262500"/>
            <a:ext cx="2053327" cy="831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2EF9AA-B7A5-4553-B2FF-FFB7CD9E3705}"/>
              </a:ext>
            </a:extLst>
          </p:cNvPr>
          <p:cNvSpPr txBox="1"/>
          <p:nvPr/>
        </p:nvSpPr>
        <p:spPr>
          <a:xfrm>
            <a:off x="5469631" y="4056299"/>
            <a:ext cx="8455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תהליכי מחשב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81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595EB-0260-45B1-ABD6-D3DD970FF6A7}"/>
              </a:ext>
            </a:extLst>
          </p:cNvPr>
          <p:cNvSpPr/>
          <p:nvPr/>
        </p:nvSpPr>
        <p:spPr>
          <a:xfrm>
            <a:off x="224301" y="3204672"/>
            <a:ext cx="2398643" cy="94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U1 </a:t>
            </a:r>
            <a:r>
              <a:rPr lang="he-IL" dirty="0"/>
              <a:t>משתמש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50A11F-EDD9-4D13-8F8B-969BCBA5104D}"/>
              </a:ext>
            </a:extLst>
          </p:cNvPr>
          <p:cNvCxnSpPr>
            <a:cxnSpLocks/>
            <a:stCxn id="5" idx="3"/>
            <a:endCxn id="16" idx="2"/>
          </p:cNvCxnSpPr>
          <p:nvPr/>
        </p:nvCxnSpPr>
        <p:spPr>
          <a:xfrm>
            <a:off x="2622944" y="3675124"/>
            <a:ext cx="601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99C344-0983-40B2-9C99-7D31134F9DA3}"/>
              </a:ext>
            </a:extLst>
          </p:cNvPr>
          <p:cNvSpPr txBox="1"/>
          <p:nvPr/>
        </p:nvSpPr>
        <p:spPr>
          <a:xfrm>
            <a:off x="2504720" y="3142076"/>
            <a:ext cx="8455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כניסה למערכת</a:t>
            </a:r>
            <a:endParaRPr lang="en-U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303D31-D262-4475-B067-3C2D68AD0B12}"/>
              </a:ext>
            </a:extLst>
          </p:cNvPr>
          <p:cNvSpPr/>
          <p:nvPr/>
        </p:nvSpPr>
        <p:spPr>
          <a:xfrm>
            <a:off x="3224105" y="2844449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תצוגת </a:t>
            </a:r>
          </a:p>
          <a:p>
            <a:pPr algn="ctr"/>
            <a:r>
              <a:rPr lang="en-US" dirty="0"/>
              <a:t>Dashboard</a:t>
            </a:r>
          </a:p>
          <a:p>
            <a:pPr algn="ctr"/>
            <a:r>
              <a:rPr lang="en-US" dirty="0"/>
              <a:t>F5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0D61F8-031A-4FFE-95C3-B19ACA66205A}"/>
              </a:ext>
            </a:extLst>
          </p:cNvPr>
          <p:cNvGrpSpPr/>
          <p:nvPr/>
        </p:nvGrpSpPr>
        <p:grpSpPr>
          <a:xfrm>
            <a:off x="7934911" y="674015"/>
            <a:ext cx="2729948" cy="603639"/>
            <a:chOff x="8295861" y="1425921"/>
            <a:chExt cx="2719846" cy="9541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0BA9DF-7C8C-4602-82E7-D36A63700667}"/>
                </a:ext>
              </a:extLst>
            </p:cNvPr>
            <p:cNvSpPr/>
            <p:nvPr/>
          </p:nvSpPr>
          <p:spPr>
            <a:xfrm>
              <a:off x="8295861" y="1425921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D1   </a:t>
              </a:r>
              <a:r>
                <a:rPr lang="he-IL" dirty="0"/>
                <a:t>מאגר חבילות למשך זמן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EBCAEF-EB2D-4DFB-81BE-707544A2F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4060" y="1425921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A49654F-DD10-460D-BAE0-D60B8AEFB373}"/>
              </a:ext>
            </a:extLst>
          </p:cNvPr>
          <p:cNvCxnSpPr>
            <a:cxnSpLocks/>
            <a:stCxn id="65" idx="1"/>
            <a:endCxn id="81" idx="7"/>
          </p:cNvCxnSpPr>
          <p:nvPr/>
        </p:nvCxnSpPr>
        <p:spPr>
          <a:xfrm flipH="1">
            <a:off x="6674824" y="971643"/>
            <a:ext cx="1260087" cy="654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01C2E4-7773-43B6-995E-86DC89B4FEBF}"/>
              </a:ext>
            </a:extLst>
          </p:cNvPr>
          <p:cNvGrpSpPr/>
          <p:nvPr/>
        </p:nvGrpSpPr>
        <p:grpSpPr>
          <a:xfrm>
            <a:off x="7934911" y="1551386"/>
            <a:ext cx="2729948" cy="603639"/>
            <a:chOff x="8536313" y="3706067"/>
            <a:chExt cx="2729948" cy="60363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40DE2A2-0247-4221-90C3-ABF83EDF8F9D}"/>
                </a:ext>
              </a:extLst>
            </p:cNvPr>
            <p:cNvSpPr/>
            <p:nvPr/>
          </p:nvSpPr>
          <p:spPr>
            <a:xfrm>
              <a:off x="8536313" y="3706067"/>
              <a:ext cx="2729948" cy="595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D2        </a:t>
              </a:r>
              <a:r>
                <a:rPr lang="he-IL" dirty="0"/>
                <a:t>מאגר חבילות בשיחה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ABB0F28-76E1-4087-BF76-363E48A34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102" y="3706067"/>
              <a:ext cx="0" cy="603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DEEB47C-75A9-4307-B82B-E35496ED6FCD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934230" y="1849014"/>
            <a:ext cx="1000681" cy="29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2499A7-E6CA-48E2-B047-64593E4F523D}"/>
              </a:ext>
            </a:extLst>
          </p:cNvPr>
          <p:cNvSpPr txBox="1"/>
          <p:nvPr/>
        </p:nvSpPr>
        <p:spPr>
          <a:xfrm>
            <a:off x="662609" y="205732"/>
            <a:ext cx="32572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u="sng" dirty="0"/>
              <a:t>ויזואליזציה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D6E2FE-02C9-4B3D-B13E-3D86F74B1021}"/>
              </a:ext>
            </a:extLst>
          </p:cNvPr>
          <p:cNvSpPr txBox="1"/>
          <p:nvPr/>
        </p:nvSpPr>
        <p:spPr>
          <a:xfrm>
            <a:off x="6981667" y="1366141"/>
            <a:ext cx="8455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בשיחה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F1EA6E-838E-49F1-995C-6139826B9E77}"/>
              </a:ext>
            </a:extLst>
          </p:cNvPr>
          <p:cNvSpPr txBox="1"/>
          <p:nvPr/>
        </p:nvSpPr>
        <p:spPr>
          <a:xfrm>
            <a:off x="6764995" y="619538"/>
            <a:ext cx="9232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למשך זמן</a:t>
            </a:r>
            <a:endParaRPr lang="en-US" sz="12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F053D2C-F791-4D3F-847B-0EB8399F6251}"/>
              </a:ext>
            </a:extLst>
          </p:cNvPr>
          <p:cNvGrpSpPr/>
          <p:nvPr/>
        </p:nvGrpSpPr>
        <p:grpSpPr>
          <a:xfrm>
            <a:off x="7934911" y="4260732"/>
            <a:ext cx="2729948" cy="603639"/>
            <a:chOff x="8295861" y="1425921"/>
            <a:chExt cx="2719846" cy="95415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933B577-CF12-4D95-9BE9-CDBBD5465F26}"/>
                </a:ext>
              </a:extLst>
            </p:cNvPr>
            <p:cNvSpPr/>
            <p:nvPr/>
          </p:nvSpPr>
          <p:spPr>
            <a:xfrm>
              <a:off x="8295861" y="1425921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D1   </a:t>
              </a:r>
              <a:r>
                <a:rPr lang="he-IL" dirty="0"/>
                <a:t>מאגר חבילות למשך זמן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B877EB4-BE4D-46FE-8468-87771FA6F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4060" y="1425921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F6F7BE-495F-4AA0-AE4F-FDCADA94D187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6981667" y="4558360"/>
            <a:ext cx="953244" cy="295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4AFB46-2B5C-4D32-8CED-6263ADB98A6F}"/>
              </a:ext>
            </a:extLst>
          </p:cNvPr>
          <p:cNvSpPr txBox="1"/>
          <p:nvPr/>
        </p:nvSpPr>
        <p:spPr>
          <a:xfrm>
            <a:off x="6863443" y="4285844"/>
            <a:ext cx="8455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החריגות</a:t>
            </a:r>
            <a:endParaRPr lang="en-US" sz="12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8D7D4F-8AD2-41D8-AFFC-89C82714F27D}"/>
              </a:ext>
            </a:extLst>
          </p:cNvPr>
          <p:cNvSpPr/>
          <p:nvPr/>
        </p:nvSpPr>
        <p:spPr>
          <a:xfrm>
            <a:off x="5162896" y="1383313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יצירת </a:t>
            </a:r>
          </a:p>
          <a:p>
            <a:pPr algn="ctr"/>
            <a:r>
              <a:rPr lang="he-IL" dirty="0"/>
              <a:t>גרפים</a:t>
            </a:r>
            <a:endParaRPr lang="en-US" dirty="0"/>
          </a:p>
          <a:p>
            <a:pPr algn="ctr"/>
            <a:r>
              <a:rPr lang="en-US" dirty="0"/>
              <a:t>F6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34E80E-0098-4B97-8AC9-EAD775AF2C4F}"/>
              </a:ext>
            </a:extLst>
          </p:cNvPr>
          <p:cNvSpPr/>
          <p:nvPr/>
        </p:nvSpPr>
        <p:spPr>
          <a:xfrm>
            <a:off x="5210333" y="4259181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/>
              <a:t>יצירה </a:t>
            </a:r>
            <a:endParaRPr lang="he-IL" dirty="0"/>
          </a:p>
          <a:p>
            <a:pPr algn="ctr"/>
            <a:r>
              <a:rPr lang="he-IL" dirty="0"/>
              <a:t>טבלאית</a:t>
            </a:r>
            <a:endParaRPr lang="en-US" dirty="0"/>
          </a:p>
          <a:p>
            <a:pPr algn="ctr"/>
            <a:r>
              <a:rPr lang="en-US" dirty="0"/>
              <a:t>F7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89D25D5-70C2-4CB7-BD27-3F2C261C344C}"/>
              </a:ext>
            </a:extLst>
          </p:cNvPr>
          <p:cNvCxnSpPr>
            <a:cxnSpLocks/>
            <a:stCxn id="81" idx="3"/>
            <a:endCxn id="16" idx="7"/>
          </p:cNvCxnSpPr>
          <p:nvPr/>
        </p:nvCxnSpPr>
        <p:spPr>
          <a:xfrm flipH="1">
            <a:off x="4736033" y="2801364"/>
            <a:ext cx="686269" cy="28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8FC56C-71AC-4CC6-B66E-47A05E6B65A3}"/>
              </a:ext>
            </a:extLst>
          </p:cNvPr>
          <p:cNvCxnSpPr>
            <a:cxnSpLocks/>
            <a:stCxn id="92" idx="1"/>
            <a:endCxn id="16" idx="5"/>
          </p:cNvCxnSpPr>
          <p:nvPr/>
        </p:nvCxnSpPr>
        <p:spPr>
          <a:xfrm flipH="1" flipV="1">
            <a:off x="4736033" y="4262500"/>
            <a:ext cx="733706" cy="239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D2CB03-CE7A-49B0-B8DC-B55F845FFDAD}"/>
              </a:ext>
            </a:extLst>
          </p:cNvPr>
          <p:cNvSpPr txBox="1"/>
          <p:nvPr/>
        </p:nvSpPr>
        <p:spPr>
          <a:xfrm>
            <a:off x="4483100" y="2636139"/>
            <a:ext cx="84553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גרפים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301D22-A7FC-423C-AF3D-AF23E98DB816}"/>
              </a:ext>
            </a:extLst>
          </p:cNvPr>
          <p:cNvSpPr txBox="1"/>
          <p:nvPr/>
        </p:nvSpPr>
        <p:spPr>
          <a:xfrm>
            <a:off x="4784044" y="4116066"/>
            <a:ext cx="84553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טבלאות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073993-7172-43AB-BDBC-6F053983BE2F}"/>
              </a:ext>
            </a:extLst>
          </p:cNvPr>
          <p:cNvSpPr/>
          <p:nvPr/>
        </p:nvSpPr>
        <p:spPr>
          <a:xfrm>
            <a:off x="6163200" y="3204354"/>
            <a:ext cx="2398643" cy="94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U1 </a:t>
            </a:r>
            <a:r>
              <a:rPr lang="he-IL" dirty="0"/>
              <a:t>משתמש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88A73D-1CD4-4467-BD76-1A7E92F313E8}"/>
              </a:ext>
            </a:extLst>
          </p:cNvPr>
          <p:cNvCxnSpPr>
            <a:cxnSpLocks/>
            <a:stCxn id="16" idx="6"/>
            <a:endCxn id="28" idx="1"/>
          </p:cNvCxnSpPr>
          <p:nvPr/>
        </p:nvCxnSpPr>
        <p:spPr>
          <a:xfrm flipV="1">
            <a:off x="4995439" y="3674806"/>
            <a:ext cx="1167761" cy="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CC7FA1-7D50-4981-9585-EE1B93D7A9C9}"/>
              </a:ext>
            </a:extLst>
          </p:cNvPr>
          <p:cNvSpPr txBox="1"/>
          <p:nvPr/>
        </p:nvSpPr>
        <p:spPr>
          <a:xfrm>
            <a:off x="5189400" y="3225863"/>
            <a:ext cx="8455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תצוגת גרפים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D50999-AE2F-49C9-A83C-FDAAF56BF10D}"/>
              </a:ext>
            </a:extLst>
          </p:cNvPr>
          <p:cNvSpPr/>
          <p:nvPr/>
        </p:nvSpPr>
        <p:spPr>
          <a:xfrm>
            <a:off x="7934911" y="4978595"/>
            <a:ext cx="2729948" cy="59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D2        </a:t>
            </a:r>
            <a:r>
              <a:rPr lang="he-IL" dirty="0"/>
              <a:t>מאגר חבילות בשיחה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CF6921-905A-4950-9E50-2D6742948BAD}"/>
              </a:ext>
            </a:extLst>
          </p:cNvPr>
          <p:cNvCxnSpPr>
            <a:cxnSpLocks/>
          </p:cNvCxnSpPr>
          <p:nvPr/>
        </p:nvCxnSpPr>
        <p:spPr>
          <a:xfrm flipV="1">
            <a:off x="8364700" y="4978595"/>
            <a:ext cx="0" cy="60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C2ADD88-6B5C-4A6D-AB62-085886D70B5B}"/>
              </a:ext>
            </a:extLst>
          </p:cNvPr>
          <p:cNvSpPr txBox="1"/>
          <p:nvPr/>
        </p:nvSpPr>
        <p:spPr>
          <a:xfrm>
            <a:off x="7078338" y="4827593"/>
            <a:ext cx="8455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החריגות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4C8416-09FE-4384-B8AF-2FA0B8AF100F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6981667" y="5276222"/>
            <a:ext cx="953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FF9120-4588-4A74-B9F0-C074C3088549}"/>
              </a:ext>
            </a:extLst>
          </p:cNvPr>
          <p:cNvGrpSpPr/>
          <p:nvPr/>
        </p:nvGrpSpPr>
        <p:grpSpPr>
          <a:xfrm>
            <a:off x="7934911" y="2420373"/>
            <a:ext cx="2729948" cy="603639"/>
            <a:chOff x="8536313" y="3706067"/>
            <a:chExt cx="2729948" cy="6036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D80140-13BE-42E8-9E40-BE8DADC4B854}"/>
                </a:ext>
              </a:extLst>
            </p:cNvPr>
            <p:cNvSpPr/>
            <p:nvPr/>
          </p:nvSpPr>
          <p:spPr>
            <a:xfrm>
              <a:off x="8536313" y="3706067"/>
              <a:ext cx="2729948" cy="595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D3        </a:t>
              </a:r>
              <a:r>
                <a:rPr lang="he-IL" dirty="0"/>
                <a:t>מאגר תהליכי מחשב 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457285-6DD5-4AD7-9649-38F660BD0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102" y="3706067"/>
              <a:ext cx="0" cy="603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55653F-B82B-4F11-BD7D-B9E6E2E3E089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6898799" y="2475998"/>
            <a:ext cx="1036112" cy="242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24A7F77-08E8-4021-9A7A-BAC4F627FCBF}"/>
              </a:ext>
            </a:extLst>
          </p:cNvPr>
          <p:cNvSpPr txBox="1"/>
          <p:nvPr/>
        </p:nvSpPr>
        <p:spPr>
          <a:xfrm>
            <a:off x="6759105" y="2141400"/>
            <a:ext cx="143047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התהליכים בשיחה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9BB95C-8383-4DA3-9256-B6FAE56BB874}"/>
              </a:ext>
            </a:extLst>
          </p:cNvPr>
          <p:cNvSpPr/>
          <p:nvPr/>
        </p:nvSpPr>
        <p:spPr>
          <a:xfrm>
            <a:off x="7934911" y="5698848"/>
            <a:ext cx="2729948" cy="59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D3        </a:t>
            </a:r>
            <a:r>
              <a:rPr lang="he-IL" dirty="0"/>
              <a:t>מאגר תהליכי מחשב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C0B0FB-E225-4D3A-9BD0-BC7F075698D7}"/>
              </a:ext>
            </a:extLst>
          </p:cNvPr>
          <p:cNvCxnSpPr>
            <a:cxnSpLocks/>
          </p:cNvCxnSpPr>
          <p:nvPr/>
        </p:nvCxnSpPr>
        <p:spPr>
          <a:xfrm flipV="1">
            <a:off x="8364700" y="5698848"/>
            <a:ext cx="0" cy="60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50700A-93A4-4548-8379-540C3B9BB4BB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759105" y="5688074"/>
            <a:ext cx="1175806" cy="3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0F56ED-593B-4DB5-9309-4DBBD8A8B16D}"/>
              </a:ext>
            </a:extLst>
          </p:cNvPr>
          <p:cNvSpPr txBox="1"/>
          <p:nvPr/>
        </p:nvSpPr>
        <p:spPr>
          <a:xfrm>
            <a:off x="6674824" y="5357843"/>
            <a:ext cx="143047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התהליכים החריגים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179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595EB-0260-45B1-ABD6-D3DD970FF6A7}"/>
              </a:ext>
            </a:extLst>
          </p:cNvPr>
          <p:cNvSpPr/>
          <p:nvPr/>
        </p:nvSpPr>
        <p:spPr>
          <a:xfrm>
            <a:off x="411133" y="3285225"/>
            <a:ext cx="2398643" cy="764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U1 </a:t>
            </a:r>
            <a:r>
              <a:rPr lang="he-IL" dirty="0"/>
              <a:t>משתמש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50A11F-EDD9-4D13-8F8B-969BCBA5104D}"/>
              </a:ext>
            </a:extLst>
          </p:cNvPr>
          <p:cNvCxnSpPr>
            <a:cxnSpLocks/>
            <a:stCxn id="5" idx="3"/>
            <a:endCxn id="16" idx="2"/>
          </p:cNvCxnSpPr>
          <p:nvPr/>
        </p:nvCxnSpPr>
        <p:spPr>
          <a:xfrm flipV="1">
            <a:off x="2809776" y="3662913"/>
            <a:ext cx="1024921" cy="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99C344-0983-40B2-9C99-7D31134F9DA3}"/>
              </a:ext>
            </a:extLst>
          </p:cNvPr>
          <p:cNvSpPr txBox="1"/>
          <p:nvPr/>
        </p:nvSpPr>
        <p:spPr>
          <a:xfrm>
            <a:off x="2719000" y="3208118"/>
            <a:ext cx="8455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כניסה למערכת</a:t>
            </a:r>
            <a:endParaRPr lang="en-U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303D31-D262-4475-B067-3C2D68AD0B12}"/>
              </a:ext>
            </a:extLst>
          </p:cNvPr>
          <p:cNvSpPr/>
          <p:nvPr/>
        </p:nvSpPr>
        <p:spPr>
          <a:xfrm>
            <a:off x="3834697" y="2832238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תצוגת </a:t>
            </a:r>
          </a:p>
          <a:p>
            <a:pPr algn="ctr"/>
            <a:r>
              <a:rPr lang="he-IL" dirty="0"/>
              <a:t>גרפים מלאים</a:t>
            </a:r>
            <a:endParaRPr lang="en-US" dirty="0"/>
          </a:p>
          <a:p>
            <a:pPr algn="ctr"/>
            <a:r>
              <a:rPr lang="en-US" dirty="0"/>
              <a:t>F10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0D61F8-031A-4FFE-95C3-B19ACA66205A}"/>
              </a:ext>
            </a:extLst>
          </p:cNvPr>
          <p:cNvGrpSpPr/>
          <p:nvPr/>
        </p:nvGrpSpPr>
        <p:grpSpPr>
          <a:xfrm>
            <a:off x="8837925" y="2768956"/>
            <a:ext cx="2729948" cy="603639"/>
            <a:chOff x="8295861" y="1425921"/>
            <a:chExt cx="2719846" cy="9541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0BA9DF-7C8C-4602-82E7-D36A63700667}"/>
                </a:ext>
              </a:extLst>
            </p:cNvPr>
            <p:cNvSpPr/>
            <p:nvPr/>
          </p:nvSpPr>
          <p:spPr>
            <a:xfrm>
              <a:off x="8295861" y="1425921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D1   </a:t>
              </a:r>
              <a:r>
                <a:rPr lang="he-IL" dirty="0"/>
                <a:t>מאגר חבילות למשך זמן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EBCAEF-EB2D-4DFB-81BE-707544A2F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4060" y="1425921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A49654F-DD10-460D-BAE0-D60B8AEFB373}"/>
              </a:ext>
            </a:extLst>
          </p:cNvPr>
          <p:cNvCxnSpPr>
            <a:cxnSpLocks/>
            <a:stCxn id="65" idx="1"/>
            <a:endCxn id="81" idx="7"/>
          </p:cNvCxnSpPr>
          <p:nvPr/>
        </p:nvCxnSpPr>
        <p:spPr>
          <a:xfrm flipH="1">
            <a:off x="7716580" y="3066584"/>
            <a:ext cx="1121345" cy="4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01C2E4-7773-43B6-995E-86DC89B4FEBF}"/>
              </a:ext>
            </a:extLst>
          </p:cNvPr>
          <p:cNvGrpSpPr/>
          <p:nvPr/>
        </p:nvGrpSpPr>
        <p:grpSpPr>
          <a:xfrm>
            <a:off x="8835156" y="3440782"/>
            <a:ext cx="2729948" cy="603639"/>
            <a:chOff x="8536313" y="3706067"/>
            <a:chExt cx="2729948" cy="60363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40DE2A2-0247-4221-90C3-ABF83EDF8F9D}"/>
                </a:ext>
              </a:extLst>
            </p:cNvPr>
            <p:cNvSpPr/>
            <p:nvPr/>
          </p:nvSpPr>
          <p:spPr>
            <a:xfrm>
              <a:off x="8536313" y="3706067"/>
              <a:ext cx="2729948" cy="595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D2        </a:t>
              </a:r>
              <a:r>
                <a:rPr lang="he-IL" dirty="0"/>
                <a:t>מאגר חבילות בשיחה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ABB0F28-76E1-4087-BF76-363E48A34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102" y="3706067"/>
              <a:ext cx="0" cy="603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DEEB47C-75A9-4307-B82B-E35496ED6FCD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7975986" y="3738410"/>
            <a:ext cx="8591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2499A7-E6CA-48E2-B047-64593E4F523D}"/>
              </a:ext>
            </a:extLst>
          </p:cNvPr>
          <p:cNvSpPr txBox="1"/>
          <p:nvPr/>
        </p:nvSpPr>
        <p:spPr>
          <a:xfrm>
            <a:off x="662609" y="205732"/>
            <a:ext cx="32572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u="sng" dirty="0"/>
              <a:t>ויזואליזציה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D6E2FE-02C9-4B3D-B13E-3D86F74B1021}"/>
              </a:ext>
            </a:extLst>
          </p:cNvPr>
          <p:cNvSpPr txBox="1"/>
          <p:nvPr/>
        </p:nvSpPr>
        <p:spPr>
          <a:xfrm>
            <a:off x="7950445" y="3091978"/>
            <a:ext cx="8455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בשיחה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F1EA6E-838E-49F1-995C-6139826B9E77}"/>
              </a:ext>
            </a:extLst>
          </p:cNvPr>
          <p:cNvSpPr txBox="1"/>
          <p:nvPr/>
        </p:nvSpPr>
        <p:spPr>
          <a:xfrm>
            <a:off x="7847231" y="2435383"/>
            <a:ext cx="9232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למשך זמן</a:t>
            </a:r>
            <a:endParaRPr lang="en-US" sz="12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8D7D4F-8AD2-41D8-AFFC-89C82714F27D}"/>
              </a:ext>
            </a:extLst>
          </p:cNvPr>
          <p:cNvSpPr/>
          <p:nvPr/>
        </p:nvSpPr>
        <p:spPr>
          <a:xfrm>
            <a:off x="6204652" y="2828109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יצירת </a:t>
            </a:r>
          </a:p>
          <a:p>
            <a:pPr algn="ctr"/>
            <a:r>
              <a:rPr lang="he-IL" dirty="0"/>
              <a:t>גרפים</a:t>
            </a:r>
            <a:endParaRPr lang="en-US" dirty="0"/>
          </a:p>
          <a:p>
            <a:pPr algn="ctr"/>
            <a:r>
              <a:rPr lang="en-US" dirty="0"/>
              <a:t>F6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89D25D5-70C2-4CB7-BD27-3F2C261C344C}"/>
              </a:ext>
            </a:extLst>
          </p:cNvPr>
          <p:cNvCxnSpPr>
            <a:cxnSpLocks/>
            <a:stCxn id="81" idx="2"/>
            <a:endCxn id="16" idx="6"/>
          </p:cNvCxnSpPr>
          <p:nvPr/>
        </p:nvCxnSpPr>
        <p:spPr>
          <a:xfrm flipH="1">
            <a:off x="5606031" y="3658784"/>
            <a:ext cx="598621" cy="4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D2CB03-CE7A-49B0-B8DC-B55F845FFDAD}"/>
              </a:ext>
            </a:extLst>
          </p:cNvPr>
          <p:cNvSpPr txBox="1"/>
          <p:nvPr/>
        </p:nvSpPr>
        <p:spPr>
          <a:xfrm>
            <a:off x="5564581" y="3373885"/>
            <a:ext cx="84553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גרפים</a:t>
            </a:r>
            <a:endParaRPr lang="en-US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56E0F4-0EA1-45D1-A778-001EFBA61B47}"/>
              </a:ext>
            </a:extLst>
          </p:cNvPr>
          <p:cNvSpPr/>
          <p:nvPr/>
        </p:nvSpPr>
        <p:spPr>
          <a:xfrm>
            <a:off x="3649817" y="5401184"/>
            <a:ext cx="21410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U1 </a:t>
            </a:r>
            <a:r>
              <a:rPr lang="he-IL" dirty="0"/>
              <a:t>משתמש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773081-B6E4-4AB9-AFAC-364315BBE27F}"/>
              </a:ext>
            </a:extLst>
          </p:cNvPr>
          <p:cNvCxnSpPr>
            <a:cxnSpLocks/>
            <a:stCxn id="16" idx="4"/>
            <a:endCxn id="60" idx="0"/>
          </p:cNvCxnSpPr>
          <p:nvPr/>
        </p:nvCxnSpPr>
        <p:spPr>
          <a:xfrm>
            <a:off x="4720364" y="4493588"/>
            <a:ext cx="0" cy="907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B2C5FC-3A3C-4860-95D6-CF757621C81E}"/>
              </a:ext>
            </a:extLst>
          </p:cNvPr>
          <p:cNvSpPr txBox="1"/>
          <p:nvPr/>
        </p:nvSpPr>
        <p:spPr>
          <a:xfrm>
            <a:off x="4639894" y="4947386"/>
            <a:ext cx="84553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הצגת מסך</a:t>
            </a:r>
            <a:endParaRPr lang="en-US" sz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5F4B77-7FA9-4C26-BEC2-B26C34CCEF85}"/>
              </a:ext>
            </a:extLst>
          </p:cNvPr>
          <p:cNvGrpSpPr/>
          <p:nvPr/>
        </p:nvGrpSpPr>
        <p:grpSpPr>
          <a:xfrm>
            <a:off x="8835156" y="4124295"/>
            <a:ext cx="2729948" cy="603639"/>
            <a:chOff x="8536313" y="3706067"/>
            <a:chExt cx="2729948" cy="6036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5EAC54-BC89-47E6-AC31-C6DA0864D171}"/>
                </a:ext>
              </a:extLst>
            </p:cNvPr>
            <p:cNvSpPr/>
            <p:nvPr/>
          </p:nvSpPr>
          <p:spPr>
            <a:xfrm>
              <a:off x="8536313" y="3706067"/>
              <a:ext cx="2729948" cy="595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D3        </a:t>
              </a:r>
              <a:r>
                <a:rPr lang="he-IL" dirty="0"/>
                <a:t>מאגר תהליכי מחשב 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6F736A-0129-4D2D-B421-3D7156973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102" y="3706067"/>
              <a:ext cx="0" cy="603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2F0DD1-C530-4FA4-AA15-20CEE546C5B9}"/>
              </a:ext>
            </a:extLst>
          </p:cNvPr>
          <p:cNvCxnSpPr>
            <a:cxnSpLocks/>
            <a:stCxn id="27" idx="1"/>
            <a:endCxn id="81" idx="5"/>
          </p:cNvCxnSpPr>
          <p:nvPr/>
        </p:nvCxnSpPr>
        <p:spPr>
          <a:xfrm flipH="1" flipV="1">
            <a:off x="7716580" y="4246160"/>
            <a:ext cx="1118576" cy="175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52724C-C22A-4BC3-9559-CB058A5E6A5B}"/>
              </a:ext>
            </a:extLst>
          </p:cNvPr>
          <p:cNvSpPr txBox="1"/>
          <p:nvPr/>
        </p:nvSpPr>
        <p:spPr>
          <a:xfrm>
            <a:off x="7659350" y="3885078"/>
            <a:ext cx="143047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התהליכים בשיחה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663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595EB-0260-45B1-ABD6-D3DD970FF6A7}"/>
              </a:ext>
            </a:extLst>
          </p:cNvPr>
          <p:cNvSpPr/>
          <p:nvPr/>
        </p:nvSpPr>
        <p:spPr>
          <a:xfrm>
            <a:off x="144326" y="2937968"/>
            <a:ext cx="2398643" cy="764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U1 </a:t>
            </a:r>
            <a:r>
              <a:rPr lang="he-IL" dirty="0"/>
              <a:t>משתמש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50A11F-EDD9-4D13-8F8B-969BCBA5104D}"/>
              </a:ext>
            </a:extLst>
          </p:cNvPr>
          <p:cNvCxnSpPr>
            <a:cxnSpLocks/>
            <a:stCxn id="5" idx="3"/>
            <a:endCxn id="16" idx="2"/>
          </p:cNvCxnSpPr>
          <p:nvPr/>
        </p:nvCxnSpPr>
        <p:spPr>
          <a:xfrm flipV="1">
            <a:off x="2542969" y="2059398"/>
            <a:ext cx="1291728" cy="1260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99C344-0983-40B2-9C99-7D31134F9DA3}"/>
              </a:ext>
            </a:extLst>
          </p:cNvPr>
          <p:cNvSpPr txBox="1"/>
          <p:nvPr/>
        </p:nvSpPr>
        <p:spPr>
          <a:xfrm>
            <a:off x="2303551" y="2152434"/>
            <a:ext cx="11156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לחיצה על </a:t>
            </a:r>
            <a:r>
              <a:rPr lang="en-US" sz="1200" dirty="0"/>
              <a:t>Pause Traffic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303D31-D262-4475-B067-3C2D68AD0B12}"/>
              </a:ext>
            </a:extLst>
          </p:cNvPr>
          <p:cNvSpPr/>
          <p:nvPr/>
        </p:nvSpPr>
        <p:spPr>
          <a:xfrm>
            <a:off x="3834697" y="1228723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עצירת תזרים מידע</a:t>
            </a:r>
            <a:endParaRPr lang="en-US" dirty="0"/>
          </a:p>
          <a:p>
            <a:pPr algn="ctr"/>
            <a:r>
              <a:rPr lang="en-US" dirty="0"/>
              <a:t>F11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499A7-E6CA-48E2-B047-64593E4F523D}"/>
              </a:ext>
            </a:extLst>
          </p:cNvPr>
          <p:cNvSpPr txBox="1"/>
          <p:nvPr/>
        </p:nvSpPr>
        <p:spPr>
          <a:xfrm>
            <a:off x="662609" y="205732"/>
            <a:ext cx="32572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u="sng"/>
              <a:t>עצירה / משיכת תזרים מידע</a:t>
            </a:r>
            <a:endParaRPr lang="he-IL" u="sng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89D25D5-70C2-4CB7-BD27-3F2C261C344C}"/>
              </a:ext>
            </a:extLst>
          </p:cNvPr>
          <p:cNvCxnSpPr>
            <a:cxnSpLocks/>
            <a:stCxn id="16" idx="6"/>
            <a:endCxn id="36" idx="2"/>
          </p:cNvCxnSpPr>
          <p:nvPr/>
        </p:nvCxnSpPr>
        <p:spPr>
          <a:xfrm flipV="1">
            <a:off x="5606031" y="2055269"/>
            <a:ext cx="598621" cy="4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D2CB03-CE7A-49B0-B8DC-B55F845FFDAD}"/>
              </a:ext>
            </a:extLst>
          </p:cNvPr>
          <p:cNvSpPr txBox="1"/>
          <p:nvPr/>
        </p:nvSpPr>
        <p:spPr>
          <a:xfrm>
            <a:off x="5493862" y="1782332"/>
            <a:ext cx="84553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עצירה</a:t>
            </a:r>
            <a:endParaRPr lang="en-US" sz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11B389-217F-4536-B15C-92779E7A6060}"/>
              </a:ext>
            </a:extLst>
          </p:cNvPr>
          <p:cNvGrpSpPr/>
          <p:nvPr/>
        </p:nvGrpSpPr>
        <p:grpSpPr>
          <a:xfrm>
            <a:off x="8837925" y="1165441"/>
            <a:ext cx="2729948" cy="603639"/>
            <a:chOff x="8295861" y="1425921"/>
            <a:chExt cx="2719846" cy="95415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1F5A3A-F7BC-48CA-B4D3-17CB052B6663}"/>
                </a:ext>
              </a:extLst>
            </p:cNvPr>
            <p:cNvSpPr/>
            <p:nvPr/>
          </p:nvSpPr>
          <p:spPr>
            <a:xfrm>
              <a:off x="8295861" y="1425921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D1   </a:t>
              </a:r>
              <a:r>
                <a:rPr lang="he-IL" dirty="0"/>
                <a:t>מאגר חבילות למשך זמן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67833BD-8C14-4C2A-8CA8-29BEB833D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4060" y="1425921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2AA11E-A5C1-46B0-82F2-C30D2BD8930A}"/>
              </a:ext>
            </a:extLst>
          </p:cNvPr>
          <p:cNvCxnSpPr>
            <a:cxnSpLocks/>
            <a:stCxn id="27" idx="1"/>
            <a:endCxn id="36" idx="7"/>
          </p:cNvCxnSpPr>
          <p:nvPr/>
        </p:nvCxnSpPr>
        <p:spPr>
          <a:xfrm flipH="1">
            <a:off x="7716580" y="1463069"/>
            <a:ext cx="1121345" cy="4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B2521D-481E-4402-8568-E874A0C56AB0}"/>
              </a:ext>
            </a:extLst>
          </p:cNvPr>
          <p:cNvGrpSpPr/>
          <p:nvPr/>
        </p:nvGrpSpPr>
        <p:grpSpPr>
          <a:xfrm>
            <a:off x="8837925" y="1850614"/>
            <a:ext cx="2729948" cy="603639"/>
            <a:chOff x="8536313" y="3706067"/>
            <a:chExt cx="2729948" cy="6036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F645656-C941-444F-A242-C094E177FF0E}"/>
                </a:ext>
              </a:extLst>
            </p:cNvPr>
            <p:cNvSpPr/>
            <p:nvPr/>
          </p:nvSpPr>
          <p:spPr>
            <a:xfrm>
              <a:off x="8536313" y="3706067"/>
              <a:ext cx="2729948" cy="595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D2        </a:t>
              </a:r>
              <a:r>
                <a:rPr lang="he-IL" dirty="0"/>
                <a:t>מאגר חבילות בשיחה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598B46-806B-41CD-9366-DA9E21C6B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102" y="3706067"/>
              <a:ext cx="0" cy="603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FF14CB-DB57-4B16-991B-E93460499D84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999502" y="2148242"/>
            <a:ext cx="8384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3449D3-69A8-48E2-AB79-28947F23F0F6}"/>
              </a:ext>
            </a:extLst>
          </p:cNvPr>
          <p:cNvSpPr txBox="1"/>
          <p:nvPr/>
        </p:nvSpPr>
        <p:spPr>
          <a:xfrm>
            <a:off x="7964860" y="1512080"/>
            <a:ext cx="8455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בשיחה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FCFD97-7518-45DA-B47F-2877B2880771}"/>
              </a:ext>
            </a:extLst>
          </p:cNvPr>
          <p:cNvSpPr txBox="1"/>
          <p:nvPr/>
        </p:nvSpPr>
        <p:spPr>
          <a:xfrm>
            <a:off x="7847231" y="831868"/>
            <a:ext cx="9232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למשך זמן</a:t>
            </a:r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16C321-507B-4E7E-B427-01A86AB6D2A5}"/>
              </a:ext>
            </a:extLst>
          </p:cNvPr>
          <p:cNvSpPr/>
          <p:nvPr/>
        </p:nvSpPr>
        <p:spPr>
          <a:xfrm>
            <a:off x="6204652" y="1224594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יצירת </a:t>
            </a:r>
          </a:p>
          <a:p>
            <a:pPr algn="ctr"/>
            <a:r>
              <a:rPr lang="he-IL" dirty="0"/>
              <a:t>גרפים</a:t>
            </a:r>
            <a:endParaRPr lang="en-US" dirty="0"/>
          </a:p>
          <a:p>
            <a:pPr algn="ctr"/>
            <a:r>
              <a:rPr lang="en-US" dirty="0"/>
              <a:t>F6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D4CC46-980F-4BDD-A740-29E55A245408}"/>
              </a:ext>
            </a:extLst>
          </p:cNvPr>
          <p:cNvSpPr/>
          <p:nvPr/>
        </p:nvSpPr>
        <p:spPr>
          <a:xfrm>
            <a:off x="3876927" y="3771169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משיכת תזרים מידע</a:t>
            </a:r>
            <a:endParaRPr lang="en-US" dirty="0"/>
          </a:p>
          <a:p>
            <a:pPr algn="ctr"/>
            <a:r>
              <a:rPr lang="en-US" dirty="0"/>
              <a:t>F12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182971-7502-45F1-815A-74C83ADC2C13}"/>
              </a:ext>
            </a:extLst>
          </p:cNvPr>
          <p:cNvCxnSpPr>
            <a:cxnSpLocks/>
            <a:stCxn id="5" idx="3"/>
            <a:endCxn id="41" idx="2"/>
          </p:cNvCxnSpPr>
          <p:nvPr/>
        </p:nvCxnSpPr>
        <p:spPr>
          <a:xfrm>
            <a:off x="2542969" y="3320061"/>
            <a:ext cx="1333958" cy="1281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143CFF-8F20-42B2-82E9-C4847F23EAAD}"/>
              </a:ext>
            </a:extLst>
          </p:cNvPr>
          <p:cNvSpPr txBox="1"/>
          <p:nvPr/>
        </p:nvSpPr>
        <p:spPr>
          <a:xfrm>
            <a:off x="2263954" y="3967798"/>
            <a:ext cx="11156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לחיצה על </a:t>
            </a:r>
            <a:r>
              <a:rPr lang="en-US" sz="1200" dirty="0"/>
              <a:t>Resume Traffic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7F4210-B25D-4C92-B629-5EBEA2855132}"/>
              </a:ext>
            </a:extLst>
          </p:cNvPr>
          <p:cNvCxnSpPr>
            <a:cxnSpLocks/>
            <a:stCxn id="77" idx="2"/>
            <a:endCxn id="41" idx="6"/>
          </p:cNvCxnSpPr>
          <p:nvPr/>
        </p:nvCxnSpPr>
        <p:spPr>
          <a:xfrm flipH="1">
            <a:off x="5648261" y="4601844"/>
            <a:ext cx="5799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F183E18-9FD5-45D6-BC88-A462E4828530}"/>
              </a:ext>
            </a:extLst>
          </p:cNvPr>
          <p:cNvSpPr txBox="1"/>
          <p:nvPr/>
        </p:nvSpPr>
        <p:spPr>
          <a:xfrm>
            <a:off x="5515446" y="4266982"/>
            <a:ext cx="84553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משיכה</a:t>
            </a:r>
            <a:endParaRPr lang="en-US" sz="12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36DA53-C796-4089-924E-96D5DE9DEE35}"/>
              </a:ext>
            </a:extLst>
          </p:cNvPr>
          <p:cNvGrpSpPr/>
          <p:nvPr/>
        </p:nvGrpSpPr>
        <p:grpSpPr>
          <a:xfrm>
            <a:off x="8861441" y="3712016"/>
            <a:ext cx="2729948" cy="603639"/>
            <a:chOff x="8295861" y="1425921"/>
            <a:chExt cx="2719846" cy="95415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9C3128-AC68-46AF-A397-0B64B25BF42C}"/>
                </a:ext>
              </a:extLst>
            </p:cNvPr>
            <p:cNvSpPr/>
            <p:nvPr/>
          </p:nvSpPr>
          <p:spPr>
            <a:xfrm>
              <a:off x="8295861" y="1425921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D1   </a:t>
              </a:r>
              <a:r>
                <a:rPr lang="he-IL" dirty="0"/>
                <a:t>מאגר חבילות למשך זמן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0767099-DE7D-4F53-B391-310BBB627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4060" y="1425921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B12B54-4C6A-4C53-BDA2-322475D1F88C}"/>
              </a:ext>
            </a:extLst>
          </p:cNvPr>
          <p:cNvCxnSpPr>
            <a:cxnSpLocks/>
            <a:stCxn id="61" idx="1"/>
            <a:endCxn id="77" idx="7"/>
          </p:cNvCxnSpPr>
          <p:nvPr/>
        </p:nvCxnSpPr>
        <p:spPr>
          <a:xfrm flipH="1">
            <a:off x="7740096" y="4009644"/>
            <a:ext cx="1121345" cy="4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DF677C6-8BA1-4078-9D0A-E8F113D6DD1F}"/>
              </a:ext>
            </a:extLst>
          </p:cNvPr>
          <p:cNvGrpSpPr/>
          <p:nvPr/>
        </p:nvGrpSpPr>
        <p:grpSpPr>
          <a:xfrm>
            <a:off x="8871924" y="4422623"/>
            <a:ext cx="2729948" cy="603639"/>
            <a:chOff x="8536313" y="3706067"/>
            <a:chExt cx="2729948" cy="60363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2CAF42-0EFF-471B-9890-7B550862C4CA}"/>
                </a:ext>
              </a:extLst>
            </p:cNvPr>
            <p:cNvSpPr/>
            <p:nvPr/>
          </p:nvSpPr>
          <p:spPr>
            <a:xfrm>
              <a:off x="8536313" y="3706067"/>
              <a:ext cx="2729948" cy="595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D2        </a:t>
              </a:r>
              <a:r>
                <a:rPr lang="he-IL" dirty="0"/>
                <a:t>מאגר חבילות בשיחה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90DD3AE-D464-48A0-940E-AB0CA13CB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102" y="3706067"/>
              <a:ext cx="0" cy="603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AC42FB-44CB-43C5-A6E4-5B7AD885D1CC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7999502" y="4720251"/>
            <a:ext cx="872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F9DC57-39BE-4E61-9256-4363232F00F1}"/>
              </a:ext>
            </a:extLst>
          </p:cNvPr>
          <p:cNvSpPr txBox="1"/>
          <p:nvPr/>
        </p:nvSpPr>
        <p:spPr>
          <a:xfrm>
            <a:off x="8002552" y="4099808"/>
            <a:ext cx="8455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בשיחה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C9FE09-B5F8-405D-B0E1-0AE97FDEAB73}"/>
              </a:ext>
            </a:extLst>
          </p:cNvPr>
          <p:cNvSpPr txBox="1"/>
          <p:nvPr/>
        </p:nvSpPr>
        <p:spPr>
          <a:xfrm>
            <a:off x="7870747" y="3378443"/>
            <a:ext cx="9232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החבילות למשך זמן</a:t>
            </a:r>
            <a:endParaRPr lang="en-US" sz="12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370FDD-AA88-4B51-ACCC-8761AA4FEAFD}"/>
              </a:ext>
            </a:extLst>
          </p:cNvPr>
          <p:cNvSpPr/>
          <p:nvPr/>
        </p:nvSpPr>
        <p:spPr>
          <a:xfrm>
            <a:off x="6228168" y="3771169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יצירת </a:t>
            </a:r>
          </a:p>
          <a:p>
            <a:pPr algn="ctr"/>
            <a:r>
              <a:rPr lang="he-IL" dirty="0"/>
              <a:t>גרפים</a:t>
            </a:r>
            <a:endParaRPr lang="en-US" dirty="0"/>
          </a:p>
          <a:p>
            <a:pPr algn="ctr"/>
            <a:r>
              <a:rPr lang="en-US" dirty="0"/>
              <a:t>F6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F00B7B-ABBE-4AF9-B77B-5B186C395240}"/>
              </a:ext>
            </a:extLst>
          </p:cNvPr>
          <p:cNvGrpSpPr/>
          <p:nvPr/>
        </p:nvGrpSpPr>
        <p:grpSpPr>
          <a:xfrm>
            <a:off x="8845420" y="2533072"/>
            <a:ext cx="2729948" cy="603639"/>
            <a:chOff x="8536313" y="3706067"/>
            <a:chExt cx="2729948" cy="6036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E8D5F1-52BF-41A2-B535-D96385CDEC08}"/>
                </a:ext>
              </a:extLst>
            </p:cNvPr>
            <p:cNvSpPr/>
            <p:nvPr/>
          </p:nvSpPr>
          <p:spPr>
            <a:xfrm>
              <a:off x="8536313" y="3706067"/>
              <a:ext cx="2729948" cy="595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D3   </a:t>
              </a:r>
              <a:r>
                <a:rPr lang="he-IL" dirty="0"/>
                <a:t>מאגר תהליכי מחשב     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406995-43D6-432A-ADA6-345962A35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102" y="3706067"/>
              <a:ext cx="0" cy="603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076907-9339-4946-AD19-C407CE699DC8}"/>
              </a:ext>
            </a:extLst>
          </p:cNvPr>
          <p:cNvCxnSpPr>
            <a:cxnSpLocks/>
            <a:stCxn id="43" idx="1"/>
            <a:endCxn id="36" idx="5"/>
          </p:cNvCxnSpPr>
          <p:nvPr/>
        </p:nvCxnSpPr>
        <p:spPr>
          <a:xfrm flipH="1" flipV="1">
            <a:off x="7716580" y="2642645"/>
            <a:ext cx="1128840" cy="188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A0FEDF-43A6-4F52-9877-A93E7904775F}"/>
              </a:ext>
            </a:extLst>
          </p:cNvPr>
          <p:cNvSpPr txBox="1"/>
          <p:nvPr/>
        </p:nvSpPr>
        <p:spPr>
          <a:xfrm>
            <a:off x="7964859" y="2148241"/>
            <a:ext cx="8455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תהליכי מחשב</a:t>
            </a:r>
            <a:endParaRPr lang="en-US" sz="12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AB1B53-41D7-4D58-884A-CEDFF60D5FDE}"/>
              </a:ext>
            </a:extLst>
          </p:cNvPr>
          <p:cNvGrpSpPr/>
          <p:nvPr/>
        </p:nvGrpSpPr>
        <p:grpSpPr>
          <a:xfrm>
            <a:off x="8863787" y="5110346"/>
            <a:ext cx="2729948" cy="603639"/>
            <a:chOff x="8536313" y="3706067"/>
            <a:chExt cx="2729948" cy="6036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47459A-454B-481D-981E-9C387497192F}"/>
                </a:ext>
              </a:extLst>
            </p:cNvPr>
            <p:cNvSpPr/>
            <p:nvPr/>
          </p:nvSpPr>
          <p:spPr>
            <a:xfrm>
              <a:off x="8536313" y="3706067"/>
              <a:ext cx="2729948" cy="595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D3   </a:t>
              </a:r>
              <a:r>
                <a:rPr lang="he-IL" dirty="0"/>
                <a:t>מאגר תהליכי מחשב     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F16289B-E4BD-4CA1-8726-4D79442E2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102" y="3706067"/>
              <a:ext cx="0" cy="603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9C627A-7CD9-4B00-AE42-36588D4D6CCB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7734947" y="5219919"/>
            <a:ext cx="1128840" cy="188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F733AF1-C647-494F-8CE5-2E3684079401}"/>
              </a:ext>
            </a:extLst>
          </p:cNvPr>
          <p:cNvSpPr txBox="1"/>
          <p:nvPr/>
        </p:nvSpPr>
        <p:spPr>
          <a:xfrm>
            <a:off x="7983226" y="4725515"/>
            <a:ext cx="8455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נתוני מאגר תהליכי מחשב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028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595EB-0260-45B1-ABD6-D3DD970FF6A7}"/>
              </a:ext>
            </a:extLst>
          </p:cNvPr>
          <p:cNvSpPr/>
          <p:nvPr/>
        </p:nvSpPr>
        <p:spPr>
          <a:xfrm>
            <a:off x="1575560" y="2951220"/>
            <a:ext cx="2398643" cy="764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U1 </a:t>
            </a:r>
            <a:r>
              <a:rPr lang="he-IL" dirty="0"/>
              <a:t>משתמש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50A11F-EDD9-4D13-8F8B-969BCBA5104D}"/>
              </a:ext>
            </a:extLst>
          </p:cNvPr>
          <p:cNvCxnSpPr>
            <a:cxnSpLocks/>
            <a:stCxn id="5" idx="3"/>
            <a:endCxn id="16" idx="2"/>
          </p:cNvCxnSpPr>
          <p:nvPr/>
        </p:nvCxnSpPr>
        <p:spPr>
          <a:xfrm flipV="1">
            <a:off x="3974203" y="3333312"/>
            <a:ext cx="10846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99C344-0983-40B2-9C99-7D31134F9DA3}"/>
              </a:ext>
            </a:extLst>
          </p:cNvPr>
          <p:cNvSpPr txBox="1"/>
          <p:nvPr/>
        </p:nvSpPr>
        <p:spPr>
          <a:xfrm>
            <a:off x="3958656" y="2871647"/>
            <a:ext cx="11156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לחיצה על התקפה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303D31-D262-4475-B067-3C2D68AD0B12}"/>
              </a:ext>
            </a:extLst>
          </p:cNvPr>
          <p:cNvSpPr/>
          <p:nvPr/>
        </p:nvSpPr>
        <p:spPr>
          <a:xfrm>
            <a:off x="5058805" y="2502637"/>
            <a:ext cx="1771334" cy="1661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התקפת סייבר</a:t>
            </a:r>
            <a:endParaRPr lang="en-US" dirty="0"/>
          </a:p>
          <a:p>
            <a:pPr algn="ctr"/>
            <a:r>
              <a:rPr lang="en-US" dirty="0"/>
              <a:t>F13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499A7-E6CA-48E2-B047-64593E4F523D}"/>
              </a:ext>
            </a:extLst>
          </p:cNvPr>
          <p:cNvSpPr txBox="1"/>
          <p:nvPr/>
        </p:nvSpPr>
        <p:spPr>
          <a:xfrm>
            <a:off x="662609" y="205732"/>
            <a:ext cx="32572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u="sng" dirty="0"/>
              <a:t>התקפות סייבר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89D25D5-70C2-4CB7-BD27-3F2C261C344C}"/>
              </a:ext>
            </a:extLst>
          </p:cNvPr>
          <p:cNvCxnSpPr>
            <a:cxnSpLocks/>
            <a:stCxn id="16" idx="7"/>
            <a:endCxn id="27" idx="1"/>
          </p:cNvCxnSpPr>
          <p:nvPr/>
        </p:nvCxnSpPr>
        <p:spPr>
          <a:xfrm flipV="1">
            <a:off x="6570733" y="2744148"/>
            <a:ext cx="956501" cy="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11B389-217F-4536-B15C-92779E7A6060}"/>
              </a:ext>
            </a:extLst>
          </p:cNvPr>
          <p:cNvGrpSpPr/>
          <p:nvPr/>
        </p:nvGrpSpPr>
        <p:grpSpPr>
          <a:xfrm>
            <a:off x="7527234" y="2446520"/>
            <a:ext cx="2729948" cy="603639"/>
            <a:chOff x="8295861" y="1425921"/>
            <a:chExt cx="2719846" cy="95415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1F5A3A-F7BC-48CA-B4D3-17CB052B6663}"/>
                </a:ext>
              </a:extLst>
            </p:cNvPr>
            <p:cNvSpPr/>
            <p:nvPr/>
          </p:nvSpPr>
          <p:spPr>
            <a:xfrm>
              <a:off x="8295861" y="1425921"/>
              <a:ext cx="2719846" cy="940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D1   </a:t>
              </a:r>
              <a:r>
                <a:rPr lang="he-IL" dirty="0"/>
                <a:t>מאגר חבילות למשך זמן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67833BD-8C14-4C2A-8CA8-29BEB833D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4060" y="1425921"/>
              <a:ext cx="0" cy="95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B2521D-481E-4402-8568-E874A0C56AB0}"/>
              </a:ext>
            </a:extLst>
          </p:cNvPr>
          <p:cNvGrpSpPr/>
          <p:nvPr/>
        </p:nvGrpSpPr>
        <p:grpSpPr>
          <a:xfrm>
            <a:off x="7527234" y="3625492"/>
            <a:ext cx="2729948" cy="603639"/>
            <a:chOff x="8536313" y="3706067"/>
            <a:chExt cx="2729948" cy="6036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F645656-C941-444F-A242-C094E177FF0E}"/>
                </a:ext>
              </a:extLst>
            </p:cNvPr>
            <p:cNvSpPr/>
            <p:nvPr/>
          </p:nvSpPr>
          <p:spPr>
            <a:xfrm>
              <a:off x="8536313" y="3706067"/>
              <a:ext cx="2729948" cy="595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D2        </a:t>
              </a:r>
              <a:r>
                <a:rPr lang="he-IL" dirty="0"/>
                <a:t>מאגר חבילות בשיחה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598B46-806B-41CD-9366-DA9E21C6B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102" y="3706067"/>
              <a:ext cx="0" cy="603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DFCFD97-7518-45DA-B47F-2877B2880771}"/>
              </a:ext>
            </a:extLst>
          </p:cNvPr>
          <p:cNvSpPr txBox="1"/>
          <p:nvPr/>
        </p:nvSpPr>
        <p:spPr>
          <a:xfrm>
            <a:off x="6587379" y="2282482"/>
            <a:ext cx="9232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רישום התקפה</a:t>
            </a:r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BB461A-DE57-417E-8238-9A9E21E0216C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6570733" y="3920688"/>
            <a:ext cx="956501" cy="2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92C29E-46F1-456E-8CB1-4A856A29A652}"/>
              </a:ext>
            </a:extLst>
          </p:cNvPr>
          <p:cNvSpPr txBox="1"/>
          <p:nvPr/>
        </p:nvSpPr>
        <p:spPr>
          <a:xfrm>
            <a:off x="6582811" y="3907736"/>
            <a:ext cx="9232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רישום התקפה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76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תיבת טקסט 2">
            <a:extLst>
              <a:ext uri="{FF2B5EF4-FFF2-40B4-BE49-F238E27FC236}">
                <a16:creationId xmlns:a16="http://schemas.microsoft.com/office/drawing/2014/main" id="{A66D3F30-A10D-4381-8FA2-3DD0D99E89A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99042" y="1146426"/>
            <a:ext cx="2948695" cy="1801490"/>
          </a:xfrm>
          <a:prstGeom prst="rect">
            <a:avLst/>
          </a:prstGeom>
          <a:gradFill rotWithShape="1">
            <a:gsLst>
              <a:gs pos="0">
                <a:srgbClr val="71A6DB"/>
              </a:gs>
              <a:gs pos="50000">
                <a:srgbClr val="559BDB"/>
              </a:gs>
              <a:gs pos="100000">
                <a:srgbClr val="438AC9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מערכת ויזואליזציה</a:t>
            </a: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Dashboard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גרפים מתומצתים</a:t>
            </a: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2.טבלאת חריגים</a:t>
            </a: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62B37829-B6D8-46B8-89AB-BFC90E152C6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99042" y="3579128"/>
            <a:ext cx="2948695" cy="1515880"/>
          </a:xfrm>
          <a:prstGeom prst="rect">
            <a:avLst/>
          </a:prstGeom>
          <a:gradFill rotWithShape="1">
            <a:gsLst>
              <a:gs pos="0">
                <a:srgbClr val="71A6DB"/>
              </a:gs>
              <a:gs pos="50000">
                <a:srgbClr val="559BDB"/>
              </a:gs>
              <a:gs pos="100000">
                <a:srgbClr val="438AC9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מערכת ויזואליזציה</a:t>
            </a: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גרפים מלאים</a:t>
            </a: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76E3B27E-0822-4B5F-BE8F-F9EA5A52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18" y="19944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AD55C6B9-A1DB-4359-A29F-065E86FA6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18" y="24516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7E8384C9-F992-4DE7-8342-1A2E5F81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18" y="24516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43DBC0-D8C0-49B4-B7D3-6EF12DBE37A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773389" y="2947916"/>
            <a:ext cx="0" cy="63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E5A623-7AF3-464F-9BCE-7C0C6FF0FB3B}"/>
              </a:ext>
            </a:extLst>
          </p:cNvPr>
          <p:cNvSpPr txBox="1"/>
          <p:nvPr/>
        </p:nvSpPr>
        <p:spPr>
          <a:xfrm>
            <a:off x="662609" y="205732"/>
            <a:ext cx="32572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u="sng" dirty="0"/>
              <a:t>עצי תפריטים</a:t>
            </a:r>
          </a:p>
        </p:txBody>
      </p:sp>
    </p:spTree>
    <p:extLst>
      <p:ext uri="{BB962C8B-B14F-4D97-AF65-F5344CB8AC3E}">
        <p14:creationId xmlns:p14="http://schemas.microsoft.com/office/powerpoint/2010/main" val="223840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תיבת טקסט 2">
            <a:extLst>
              <a:ext uri="{FF2B5EF4-FFF2-40B4-BE49-F238E27FC236}">
                <a16:creationId xmlns:a16="http://schemas.microsoft.com/office/drawing/2014/main" id="{A66D3F30-A10D-4381-8FA2-3DD0D99E89A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99042" y="1146426"/>
            <a:ext cx="2948695" cy="1801490"/>
          </a:xfrm>
          <a:prstGeom prst="rect">
            <a:avLst/>
          </a:prstGeom>
          <a:gradFill rotWithShape="1">
            <a:gsLst>
              <a:gs pos="0">
                <a:srgbClr val="71A6DB"/>
              </a:gs>
              <a:gs pos="50000">
                <a:srgbClr val="559BDB"/>
              </a:gs>
              <a:gs pos="100000">
                <a:srgbClr val="438AC9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מערכת סימולציות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00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התקפיות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כפתורי בחירה</a:t>
            </a:r>
            <a:endParaRPr lang="he-IL" altLang="he-IL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76E3B27E-0822-4B5F-BE8F-F9EA5A52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18" y="19944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AD55C6B9-A1DB-4359-A29F-065E86FA6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18" y="24516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7E8384C9-F992-4DE7-8342-1A2E5F81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18" y="24516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5A623-7AF3-464F-9BCE-7C0C6FF0FB3B}"/>
              </a:ext>
            </a:extLst>
          </p:cNvPr>
          <p:cNvSpPr txBox="1"/>
          <p:nvPr/>
        </p:nvSpPr>
        <p:spPr>
          <a:xfrm>
            <a:off x="662609" y="205732"/>
            <a:ext cx="32572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u="sng" dirty="0"/>
              <a:t>עצי תפריטים</a:t>
            </a:r>
          </a:p>
        </p:txBody>
      </p:sp>
    </p:spTree>
    <p:extLst>
      <p:ext uri="{BB962C8B-B14F-4D97-AF65-F5344CB8AC3E}">
        <p14:creationId xmlns:p14="http://schemas.microsoft.com/office/powerpoint/2010/main" val="405182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412</Words>
  <Application>Microsoft Office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Anon</cp:lastModifiedBy>
  <cp:revision>66</cp:revision>
  <dcterms:created xsi:type="dcterms:W3CDTF">2020-01-15T17:11:27Z</dcterms:created>
  <dcterms:modified xsi:type="dcterms:W3CDTF">2020-05-23T18:53:36Z</dcterms:modified>
</cp:coreProperties>
</file>