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8" r:id="rId4"/>
    <p:sldId id="269" r:id="rId5"/>
    <p:sldId id="270" r:id="rId6"/>
    <p:sldId id="259" r:id="rId7"/>
    <p:sldId id="267" r:id="rId8"/>
    <p:sldId id="262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C69EE7-19F6-4B8C-A528-6644D164BD09}" v="1509" dt="2023-06-18T16:24:57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vel Gabaay" userId="25dea47a2aafdf40" providerId="LiveId" clId="{D8D0F878-9D0E-4BFC-8C01-862B4EF7E1A4}"/>
    <pc:docChg chg="undo custSel addSld delSld modSld sldOrd">
      <pc:chgData name="Yovel Gabaay" userId="25dea47a2aafdf40" providerId="LiveId" clId="{D8D0F878-9D0E-4BFC-8C01-862B4EF7E1A4}" dt="2023-06-15T16:49:51.317" v="872"/>
      <pc:docMkLst>
        <pc:docMk/>
      </pc:docMkLst>
      <pc:sldChg chg="addSp delSp modSp new mod setBg addAnim delAnim modAnim setClrOvrMap">
        <pc:chgData name="Yovel Gabaay" userId="25dea47a2aafdf40" providerId="LiveId" clId="{D8D0F878-9D0E-4BFC-8C01-862B4EF7E1A4}" dt="2023-06-15T16:49:51.317" v="872"/>
        <pc:sldMkLst>
          <pc:docMk/>
          <pc:sldMk cId="2287889888" sldId="256"/>
        </pc:sldMkLst>
        <pc:spChg chg="mod">
          <ac:chgData name="Yovel Gabaay" userId="25dea47a2aafdf40" providerId="LiveId" clId="{D8D0F878-9D0E-4BFC-8C01-862B4EF7E1A4}" dt="2023-06-15T16:48:26.460" v="864" actId="1076"/>
          <ac:spMkLst>
            <pc:docMk/>
            <pc:sldMk cId="2287889888" sldId="256"/>
            <ac:spMk id="2" creationId="{90920981-69DE-A307-7C7A-808118FC6532}"/>
          </ac:spMkLst>
        </pc:spChg>
        <pc:spChg chg="mod">
          <ac:chgData name="Yovel Gabaay" userId="25dea47a2aafdf40" providerId="LiveId" clId="{D8D0F878-9D0E-4BFC-8C01-862B4EF7E1A4}" dt="2023-06-15T16:48:36.428" v="868" actId="1076"/>
          <ac:spMkLst>
            <pc:docMk/>
            <pc:sldMk cId="2287889888" sldId="256"/>
            <ac:spMk id="3" creationId="{93180495-8A80-78FE-1A6A-46DB1A7A5BAF}"/>
          </ac:spMkLst>
        </pc:spChg>
        <pc:spChg chg="add">
          <ac:chgData name="Yovel Gabaay" userId="25dea47a2aafdf40" providerId="LiveId" clId="{D8D0F878-9D0E-4BFC-8C01-862B4EF7E1A4}" dt="2023-06-15T16:46:48.187" v="758" actId="26606"/>
          <ac:spMkLst>
            <pc:docMk/>
            <pc:sldMk cId="2287889888" sldId="256"/>
            <ac:spMk id="1028" creationId="{71B2258F-86CA-4D4D-8270-BC05FCDEBFB3}"/>
          </ac:spMkLst>
        </pc:spChg>
        <pc:spChg chg="add del">
          <ac:chgData name="Yovel Gabaay" userId="25dea47a2aafdf40" providerId="LiveId" clId="{D8D0F878-9D0E-4BFC-8C01-862B4EF7E1A4}" dt="2023-06-15T16:41:50.255" v="729" actId="26606"/>
          <ac:spMkLst>
            <pc:docMk/>
            <pc:sldMk cId="2287889888" sldId="256"/>
            <ac:spMk id="1031" creationId="{E91DC736-0EF8-4F87-9146-EBF1D2EE4D3D}"/>
          </ac:spMkLst>
        </pc:spChg>
        <pc:spChg chg="add del">
          <ac:chgData name="Yovel Gabaay" userId="25dea47a2aafdf40" providerId="LiveId" clId="{D8D0F878-9D0E-4BFC-8C01-862B4EF7E1A4}" dt="2023-06-15T16:41:50.255" v="729" actId="26606"/>
          <ac:spMkLst>
            <pc:docMk/>
            <pc:sldMk cId="2287889888" sldId="256"/>
            <ac:spMk id="1033" creationId="{097CD68E-23E3-4007-8847-CD0944C4F7BE}"/>
          </ac:spMkLst>
        </pc:spChg>
        <pc:spChg chg="add del">
          <ac:chgData name="Yovel Gabaay" userId="25dea47a2aafdf40" providerId="LiveId" clId="{D8D0F878-9D0E-4BFC-8C01-862B4EF7E1A4}" dt="2023-06-15T16:41:50.255" v="729" actId="26606"/>
          <ac:spMkLst>
            <pc:docMk/>
            <pc:sldMk cId="2287889888" sldId="256"/>
            <ac:spMk id="1035" creationId="{AF2F604E-43BE-4DC3-B983-E071523364F8}"/>
          </ac:spMkLst>
        </pc:spChg>
        <pc:spChg chg="add del">
          <ac:chgData name="Yovel Gabaay" userId="25dea47a2aafdf40" providerId="LiveId" clId="{D8D0F878-9D0E-4BFC-8C01-862B4EF7E1A4}" dt="2023-06-15T16:41:50.255" v="729" actId="26606"/>
          <ac:spMkLst>
            <pc:docMk/>
            <pc:sldMk cId="2287889888" sldId="256"/>
            <ac:spMk id="1037" creationId="{08C9B587-E65E-4B52-B37C-ABEBB6E87928}"/>
          </ac:spMkLst>
        </pc:spChg>
        <pc:spChg chg="add del">
          <ac:chgData name="Yovel Gabaay" userId="25dea47a2aafdf40" providerId="LiveId" clId="{D8D0F878-9D0E-4BFC-8C01-862B4EF7E1A4}" dt="2023-06-15T16:41:55.665" v="732" actId="26606"/>
          <ac:spMkLst>
            <pc:docMk/>
            <pc:sldMk cId="2287889888" sldId="256"/>
            <ac:spMk id="1039" creationId="{71B2258F-86CA-4D4D-8270-BC05FCDEBFB3}"/>
          </ac:spMkLst>
        </pc:spChg>
        <pc:picChg chg="add mod ord">
          <ac:chgData name="Yovel Gabaay" userId="25dea47a2aafdf40" providerId="LiveId" clId="{D8D0F878-9D0E-4BFC-8C01-862B4EF7E1A4}" dt="2023-06-15T16:48:39.538" v="870" actId="1076"/>
          <ac:picMkLst>
            <pc:docMk/>
            <pc:sldMk cId="2287889888" sldId="256"/>
            <ac:picMk id="1026" creationId="{CA04CD58-4064-4003-3FB5-C576E92DE06C}"/>
          </ac:picMkLst>
        </pc:picChg>
      </pc:sldChg>
      <pc:sldChg chg="modSp new mod">
        <pc:chgData name="Yovel Gabaay" userId="25dea47a2aafdf40" providerId="LiveId" clId="{D8D0F878-9D0E-4BFC-8C01-862B4EF7E1A4}" dt="2023-06-15T16:19:06.873" v="17" actId="20577"/>
        <pc:sldMkLst>
          <pc:docMk/>
          <pc:sldMk cId="300093553" sldId="257"/>
        </pc:sldMkLst>
        <pc:spChg chg="mod">
          <ac:chgData name="Yovel Gabaay" userId="25dea47a2aafdf40" providerId="LiveId" clId="{D8D0F878-9D0E-4BFC-8C01-862B4EF7E1A4}" dt="2023-06-15T16:19:06.873" v="17" actId="20577"/>
          <ac:spMkLst>
            <pc:docMk/>
            <pc:sldMk cId="300093553" sldId="257"/>
            <ac:spMk id="2" creationId="{4C81588A-0D95-CDAB-6ABB-A54DB5AE82DE}"/>
          </ac:spMkLst>
        </pc:spChg>
        <pc:spChg chg="mod">
          <ac:chgData name="Yovel Gabaay" userId="25dea47a2aafdf40" providerId="LiveId" clId="{D8D0F878-9D0E-4BFC-8C01-862B4EF7E1A4}" dt="2023-06-15T16:18:08.887" v="7" actId="20577"/>
          <ac:spMkLst>
            <pc:docMk/>
            <pc:sldMk cId="300093553" sldId="257"/>
            <ac:spMk id="3" creationId="{6F918521-6923-2C46-C1F4-02058A295E6C}"/>
          </ac:spMkLst>
        </pc:spChg>
      </pc:sldChg>
      <pc:sldChg chg="modSp new del mod">
        <pc:chgData name="Yovel Gabaay" userId="25dea47a2aafdf40" providerId="LiveId" clId="{D8D0F878-9D0E-4BFC-8C01-862B4EF7E1A4}" dt="2023-06-15T16:19:11.221" v="19" actId="47"/>
        <pc:sldMkLst>
          <pc:docMk/>
          <pc:sldMk cId="922983417" sldId="258"/>
        </pc:sldMkLst>
        <pc:spChg chg="mod">
          <ac:chgData name="Yovel Gabaay" userId="25dea47a2aafdf40" providerId="LiveId" clId="{D8D0F878-9D0E-4BFC-8C01-862B4EF7E1A4}" dt="2023-06-15T16:18:53.974" v="9"/>
          <ac:spMkLst>
            <pc:docMk/>
            <pc:sldMk cId="922983417" sldId="258"/>
            <ac:spMk id="2" creationId="{C3F2E839-89DE-62AC-A910-DC53F2C8A54A}"/>
          </ac:spMkLst>
        </pc:spChg>
      </pc:sldChg>
      <pc:sldChg chg="modSp add mod ord">
        <pc:chgData name="Yovel Gabaay" userId="25dea47a2aafdf40" providerId="LiveId" clId="{D8D0F878-9D0E-4BFC-8C01-862B4EF7E1A4}" dt="2023-06-15T16:24:07.560" v="252" actId="20577"/>
        <pc:sldMkLst>
          <pc:docMk/>
          <pc:sldMk cId="261624732" sldId="259"/>
        </pc:sldMkLst>
        <pc:spChg chg="mod">
          <ac:chgData name="Yovel Gabaay" userId="25dea47a2aafdf40" providerId="LiveId" clId="{D8D0F878-9D0E-4BFC-8C01-862B4EF7E1A4}" dt="2023-06-15T16:22:46.785" v="165" actId="20577"/>
          <ac:spMkLst>
            <pc:docMk/>
            <pc:sldMk cId="261624732" sldId="259"/>
            <ac:spMk id="2" creationId="{4C81588A-0D95-CDAB-6ABB-A54DB5AE82DE}"/>
          </ac:spMkLst>
        </pc:spChg>
        <pc:spChg chg="mod">
          <ac:chgData name="Yovel Gabaay" userId="25dea47a2aafdf40" providerId="LiveId" clId="{D8D0F878-9D0E-4BFC-8C01-862B4EF7E1A4}" dt="2023-06-15T16:24:07.560" v="252" actId="20577"/>
          <ac:spMkLst>
            <pc:docMk/>
            <pc:sldMk cId="261624732" sldId="259"/>
            <ac:spMk id="3" creationId="{6F918521-6923-2C46-C1F4-02058A295E6C}"/>
          </ac:spMkLst>
        </pc:spChg>
      </pc:sldChg>
      <pc:sldChg chg="modSp add mod">
        <pc:chgData name="Yovel Gabaay" userId="25dea47a2aafdf40" providerId="LiveId" clId="{D8D0F878-9D0E-4BFC-8C01-862B4EF7E1A4}" dt="2023-06-15T16:22:53.869" v="166" actId="21"/>
        <pc:sldMkLst>
          <pc:docMk/>
          <pc:sldMk cId="300317245" sldId="260"/>
        </pc:sldMkLst>
        <pc:spChg chg="mod">
          <ac:chgData name="Yovel Gabaay" userId="25dea47a2aafdf40" providerId="LiveId" clId="{D8D0F878-9D0E-4BFC-8C01-862B4EF7E1A4}" dt="2023-06-15T16:19:27.108" v="21"/>
          <ac:spMkLst>
            <pc:docMk/>
            <pc:sldMk cId="300317245" sldId="260"/>
            <ac:spMk id="2" creationId="{4C81588A-0D95-CDAB-6ABB-A54DB5AE82DE}"/>
          </ac:spMkLst>
        </pc:spChg>
        <pc:spChg chg="mod">
          <ac:chgData name="Yovel Gabaay" userId="25dea47a2aafdf40" providerId="LiveId" clId="{D8D0F878-9D0E-4BFC-8C01-862B4EF7E1A4}" dt="2023-06-15T16:22:53.869" v="166" actId="21"/>
          <ac:spMkLst>
            <pc:docMk/>
            <pc:sldMk cId="300317245" sldId="260"/>
            <ac:spMk id="3" creationId="{6F918521-6923-2C46-C1F4-02058A295E6C}"/>
          </ac:spMkLst>
        </pc:spChg>
      </pc:sldChg>
      <pc:sldChg chg="addSp modSp add mod">
        <pc:chgData name="Yovel Gabaay" userId="25dea47a2aafdf40" providerId="LiveId" clId="{D8D0F878-9D0E-4BFC-8C01-862B4EF7E1A4}" dt="2023-06-15T16:33:50.085" v="590" actId="20577"/>
        <pc:sldMkLst>
          <pc:docMk/>
          <pc:sldMk cId="4038568844" sldId="261"/>
        </pc:sldMkLst>
        <pc:spChg chg="mod">
          <ac:chgData name="Yovel Gabaay" userId="25dea47a2aafdf40" providerId="LiveId" clId="{D8D0F878-9D0E-4BFC-8C01-862B4EF7E1A4}" dt="2023-06-15T16:26:25.796" v="350"/>
          <ac:spMkLst>
            <pc:docMk/>
            <pc:sldMk cId="4038568844" sldId="261"/>
            <ac:spMk id="2" creationId="{4C81588A-0D95-CDAB-6ABB-A54DB5AE82DE}"/>
          </ac:spMkLst>
        </pc:spChg>
        <pc:spChg chg="mod">
          <ac:chgData name="Yovel Gabaay" userId="25dea47a2aafdf40" providerId="LiveId" clId="{D8D0F878-9D0E-4BFC-8C01-862B4EF7E1A4}" dt="2023-06-15T16:27:02.484" v="406" actId="20577"/>
          <ac:spMkLst>
            <pc:docMk/>
            <pc:sldMk cId="4038568844" sldId="261"/>
            <ac:spMk id="3" creationId="{6F918521-6923-2C46-C1F4-02058A295E6C}"/>
          </ac:spMkLst>
        </pc:spChg>
        <pc:spChg chg="add mod">
          <ac:chgData name="Yovel Gabaay" userId="25dea47a2aafdf40" providerId="LiveId" clId="{D8D0F878-9D0E-4BFC-8C01-862B4EF7E1A4}" dt="2023-06-15T16:33:50.085" v="590" actId="20577"/>
          <ac:spMkLst>
            <pc:docMk/>
            <pc:sldMk cId="4038568844" sldId="261"/>
            <ac:spMk id="5" creationId="{A62D8E23-F687-5802-3880-E3CE85B4B3D4}"/>
          </ac:spMkLst>
        </pc:spChg>
      </pc:sldChg>
      <pc:sldChg chg="modSp new mod">
        <pc:chgData name="Yovel Gabaay" userId="25dea47a2aafdf40" providerId="LiveId" clId="{D8D0F878-9D0E-4BFC-8C01-862B4EF7E1A4}" dt="2023-06-15T16:40:33.144" v="723" actId="20577"/>
        <pc:sldMkLst>
          <pc:docMk/>
          <pc:sldMk cId="2824496194" sldId="262"/>
        </pc:sldMkLst>
        <pc:spChg chg="mod">
          <ac:chgData name="Yovel Gabaay" userId="25dea47a2aafdf40" providerId="LiveId" clId="{D8D0F878-9D0E-4BFC-8C01-862B4EF7E1A4}" dt="2023-06-15T16:35:00.458" v="592" actId="782"/>
          <ac:spMkLst>
            <pc:docMk/>
            <pc:sldMk cId="2824496194" sldId="262"/>
            <ac:spMk id="2" creationId="{6B9D6468-A0E1-0336-013F-C8E643457D62}"/>
          </ac:spMkLst>
        </pc:spChg>
        <pc:spChg chg="mod">
          <ac:chgData name="Yovel Gabaay" userId="25dea47a2aafdf40" providerId="LiveId" clId="{D8D0F878-9D0E-4BFC-8C01-862B4EF7E1A4}" dt="2023-06-15T16:40:33.144" v="723" actId="20577"/>
          <ac:spMkLst>
            <pc:docMk/>
            <pc:sldMk cId="2824496194" sldId="262"/>
            <ac:spMk id="3" creationId="{3E710741-8E65-9959-FD44-86E2D51E3D80}"/>
          </ac:spMkLst>
        </pc:spChg>
      </pc:sldChg>
      <pc:sldChg chg="modSp new mod">
        <pc:chgData name="Yovel Gabaay" userId="25dea47a2aafdf40" providerId="LiveId" clId="{D8D0F878-9D0E-4BFC-8C01-862B4EF7E1A4}" dt="2023-06-15T16:31:57.442" v="546" actId="20577"/>
        <pc:sldMkLst>
          <pc:docMk/>
          <pc:sldMk cId="2044643492" sldId="263"/>
        </pc:sldMkLst>
        <pc:spChg chg="mod">
          <ac:chgData name="Yovel Gabaay" userId="25dea47a2aafdf40" providerId="LiveId" clId="{D8D0F878-9D0E-4BFC-8C01-862B4EF7E1A4}" dt="2023-06-15T16:31:33.177" v="538" actId="20577"/>
          <ac:spMkLst>
            <pc:docMk/>
            <pc:sldMk cId="2044643492" sldId="263"/>
            <ac:spMk id="2" creationId="{52FC52AD-8F42-C2E6-8205-2891200E6014}"/>
          </ac:spMkLst>
        </pc:spChg>
        <pc:spChg chg="mod">
          <ac:chgData name="Yovel Gabaay" userId="25dea47a2aafdf40" providerId="LiveId" clId="{D8D0F878-9D0E-4BFC-8C01-862B4EF7E1A4}" dt="2023-06-15T16:31:57.442" v="546" actId="20577"/>
          <ac:spMkLst>
            <pc:docMk/>
            <pc:sldMk cId="2044643492" sldId="263"/>
            <ac:spMk id="3" creationId="{6422D1B2-8AAC-1F8C-A32A-ACBFED328EC0}"/>
          </ac:spMkLst>
        </pc:spChg>
      </pc:sldChg>
      <pc:sldChg chg="modSp add mod">
        <pc:chgData name="Yovel Gabaay" userId="25dea47a2aafdf40" providerId="LiveId" clId="{D8D0F878-9D0E-4BFC-8C01-862B4EF7E1A4}" dt="2023-06-15T16:35:57.049" v="611" actId="27636"/>
        <pc:sldMkLst>
          <pc:docMk/>
          <pc:sldMk cId="3486607978" sldId="264"/>
        </pc:sldMkLst>
        <pc:spChg chg="mod">
          <ac:chgData name="Yovel Gabaay" userId="25dea47a2aafdf40" providerId="LiveId" clId="{D8D0F878-9D0E-4BFC-8C01-862B4EF7E1A4}" dt="2023-06-15T16:35:10.044" v="594"/>
          <ac:spMkLst>
            <pc:docMk/>
            <pc:sldMk cId="3486607978" sldId="264"/>
            <ac:spMk id="2" creationId="{6B9D6468-A0E1-0336-013F-C8E643457D62}"/>
          </ac:spMkLst>
        </pc:spChg>
        <pc:spChg chg="mod">
          <ac:chgData name="Yovel Gabaay" userId="25dea47a2aafdf40" providerId="LiveId" clId="{D8D0F878-9D0E-4BFC-8C01-862B4EF7E1A4}" dt="2023-06-15T16:35:57.049" v="611" actId="27636"/>
          <ac:spMkLst>
            <pc:docMk/>
            <pc:sldMk cId="3486607978" sldId="264"/>
            <ac:spMk id="3" creationId="{3E710741-8E65-9959-FD44-86E2D51E3D80}"/>
          </ac:spMkLst>
        </pc:spChg>
      </pc:sldChg>
      <pc:sldChg chg="modSp add mod">
        <pc:chgData name="Yovel Gabaay" userId="25dea47a2aafdf40" providerId="LiveId" clId="{D8D0F878-9D0E-4BFC-8C01-862B4EF7E1A4}" dt="2023-06-15T16:38:22.383" v="662" actId="20577"/>
        <pc:sldMkLst>
          <pc:docMk/>
          <pc:sldMk cId="836021680" sldId="265"/>
        </pc:sldMkLst>
        <pc:spChg chg="mod">
          <ac:chgData name="Yovel Gabaay" userId="25dea47a2aafdf40" providerId="LiveId" clId="{D8D0F878-9D0E-4BFC-8C01-862B4EF7E1A4}" dt="2023-06-15T16:36:21.889" v="613"/>
          <ac:spMkLst>
            <pc:docMk/>
            <pc:sldMk cId="836021680" sldId="265"/>
            <ac:spMk id="2" creationId="{6B9D6468-A0E1-0336-013F-C8E643457D62}"/>
          </ac:spMkLst>
        </pc:spChg>
        <pc:spChg chg="mod">
          <ac:chgData name="Yovel Gabaay" userId="25dea47a2aafdf40" providerId="LiveId" clId="{D8D0F878-9D0E-4BFC-8C01-862B4EF7E1A4}" dt="2023-06-15T16:38:22.383" v="662" actId="20577"/>
          <ac:spMkLst>
            <pc:docMk/>
            <pc:sldMk cId="836021680" sldId="265"/>
            <ac:spMk id="3" creationId="{3E710741-8E65-9959-FD44-86E2D51E3D80}"/>
          </ac:spMkLst>
        </pc:spChg>
      </pc:sldChg>
      <pc:sldChg chg="modSp add mod">
        <pc:chgData name="Yovel Gabaay" userId="25dea47a2aafdf40" providerId="LiveId" clId="{D8D0F878-9D0E-4BFC-8C01-862B4EF7E1A4}" dt="2023-06-15T16:39:22.929" v="685"/>
        <pc:sldMkLst>
          <pc:docMk/>
          <pc:sldMk cId="1165815111" sldId="266"/>
        </pc:sldMkLst>
        <pc:spChg chg="mod">
          <ac:chgData name="Yovel Gabaay" userId="25dea47a2aafdf40" providerId="LiveId" clId="{D8D0F878-9D0E-4BFC-8C01-862B4EF7E1A4}" dt="2023-06-15T16:38:44.338" v="672" actId="20577"/>
          <ac:spMkLst>
            <pc:docMk/>
            <pc:sldMk cId="1165815111" sldId="266"/>
            <ac:spMk id="2" creationId="{6B9D6468-A0E1-0336-013F-C8E643457D62}"/>
          </ac:spMkLst>
        </pc:spChg>
        <pc:spChg chg="mod">
          <ac:chgData name="Yovel Gabaay" userId="25dea47a2aafdf40" providerId="LiveId" clId="{D8D0F878-9D0E-4BFC-8C01-862B4EF7E1A4}" dt="2023-06-15T16:39:22.929" v="685"/>
          <ac:spMkLst>
            <pc:docMk/>
            <pc:sldMk cId="1165815111" sldId="266"/>
            <ac:spMk id="3" creationId="{3E710741-8E65-9959-FD44-86E2D51E3D80}"/>
          </ac:spMkLst>
        </pc:spChg>
      </pc:sldChg>
    </pc:docChg>
  </pc:docChgLst>
  <pc:docChgLst>
    <pc:chgData name="יובל גבאי" userId="eef0e6f4-53cd-4b50-a6b4-5b6e28795071" providerId="ADAL" clId="{ECC69EE7-19F6-4B8C-A528-6644D164BD09}"/>
    <pc:docChg chg="undo custSel addSld delSld modSld">
      <pc:chgData name="יובל גבאי" userId="eef0e6f4-53cd-4b50-a6b4-5b6e28795071" providerId="ADAL" clId="{ECC69EE7-19F6-4B8C-A528-6644D164BD09}" dt="2023-06-18T17:02:40.279" v="1524" actId="22"/>
      <pc:docMkLst>
        <pc:docMk/>
      </pc:docMkLst>
      <pc:sldChg chg="addSp delSp modSp mod setBg modAnim">
        <pc:chgData name="יובל גבאי" userId="eef0e6f4-53cd-4b50-a6b4-5b6e28795071" providerId="ADAL" clId="{ECC69EE7-19F6-4B8C-A528-6644D164BD09}" dt="2023-06-18T15:59:10.946" v="1405" actId="14100"/>
        <pc:sldMkLst>
          <pc:docMk/>
          <pc:sldMk cId="2287889888" sldId="256"/>
        </pc:sldMkLst>
        <pc:spChg chg="mod">
          <ac:chgData name="יובל גבאי" userId="eef0e6f4-53cd-4b50-a6b4-5b6e28795071" providerId="ADAL" clId="{ECC69EE7-19F6-4B8C-A528-6644D164BD09}" dt="2023-06-18T15:59:10.946" v="1405" actId="14100"/>
          <ac:spMkLst>
            <pc:docMk/>
            <pc:sldMk cId="2287889888" sldId="256"/>
            <ac:spMk id="2" creationId="{90920981-69DE-A307-7C7A-808118FC6532}"/>
          </ac:spMkLst>
        </pc:spChg>
        <pc:spChg chg="mod">
          <ac:chgData name="יובל גבאי" userId="eef0e6f4-53cd-4b50-a6b4-5b6e28795071" providerId="ADAL" clId="{ECC69EE7-19F6-4B8C-A528-6644D164BD09}" dt="2023-06-18T15:33:17.527" v="1223" actId="26606"/>
          <ac:spMkLst>
            <pc:docMk/>
            <pc:sldMk cId="2287889888" sldId="256"/>
            <ac:spMk id="3" creationId="{93180495-8A80-78FE-1A6A-46DB1A7A5BAF}"/>
          </ac:spMkLst>
        </pc:spChg>
        <pc:spChg chg="add del">
          <ac:chgData name="יובל גבאי" userId="eef0e6f4-53cd-4b50-a6b4-5b6e28795071" providerId="ADAL" clId="{ECC69EE7-19F6-4B8C-A528-6644D164BD09}" dt="2023-06-18T15:33:17.527" v="1223" actId="26606"/>
          <ac:spMkLst>
            <pc:docMk/>
            <pc:sldMk cId="2287889888" sldId="256"/>
            <ac:spMk id="1028" creationId="{71B2258F-86CA-4D4D-8270-BC05FCDEBFB3}"/>
          </ac:spMkLst>
        </pc:spChg>
        <pc:spChg chg="add del">
          <ac:chgData name="יובל גבאי" userId="eef0e6f4-53cd-4b50-a6b4-5b6e28795071" providerId="ADAL" clId="{ECC69EE7-19F6-4B8C-A528-6644D164BD09}" dt="2023-06-18T15:33:17.509" v="1222" actId="26606"/>
          <ac:spMkLst>
            <pc:docMk/>
            <pc:sldMk cId="2287889888" sldId="256"/>
            <ac:spMk id="1030" creationId="{7C432AFE-B3D2-4BFF-BF8F-96C27AFF1AC7}"/>
          </ac:spMkLst>
        </pc:spChg>
        <pc:spChg chg="add del">
          <ac:chgData name="יובל גבאי" userId="eef0e6f4-53cd-4b50-a6b4-5b6e28795071" providerId="ADAL" clId="{ECC69EE7-19F6-4B8C-A528-6644D164BD09}" dt="2023-06-18T15:33:17.509" v="1222" actId="26606"/>
          <ac:spMkLst>
            <pc:docMk/>
            <pc:sldMk cId="2287889888" sldId="256"/>
            <ac:spMk id="1032" creationId="{AF2F604E-43BE-4DC3-B983-E071523364F8}"/>
          </ac:spMkLst>
        </pc:spChg>
        <pc:spChg chg="add del">
          <ac:chgData name="יובל גבאי" userId="eef0e6f4-53cd-4b50-a6b4-5b6e28795071" providerId="ADAL" clId="{ECC69EE7-19F6-4B8C-A528-6644D164BD09}" dt="2023-06-18T15:33:17.509" v="1222" actId="26606"/>
          <ac:spMkLst>
            <pc:docMk/>
            <pc:sldMk cId="2287889888" sldId="256"/>
            <ac:spMk id="1034" creationId="{08C9B587-E65E-4B52-B37C-ABEBB6E87928}"/>
          </ac:spMkLst>
        </pc:spChg>
        <pc:spChg chg="add">
          <ac:chgData name="יובל גבאי" userId="eef0e6f4-53cd-4b50-a6b4-5b6e28795071" providerId="ADAL" clId="{ECC69EE7-19F6-4B8C-A528-6644D164BD09}" dt="2023-06-18T15:33:17.527" v="1223" actId="26606"/>
          <ac:spMkLst>
            <pc:docMk/>
            <pc:sldMk cId="2287889888" sldId="256"/>
            <ac:spMk id="1036" creationId="{C5E6CFF1-2F42-4E10-9A97-F116F46F53FE}"/>
          </ac:spMkLst>
        </pc:spChg>
        <pc:picChg chg="mod">
          <ac:chgData name="יובל גבאי" userId="eef0e6f4-53cd-4b50-a6b4-5b6e28795071" providerId="ADAL" clId="{ECC69EE7-19F6-4B8C-A528-6644D164BD09}" dt="2023-06-18T15:33:17.527" v="1223" actId="26606"/>
          <ac:picMkLst>
            <pc:docMk/>
            <pc:sldMk cId="2287889888" sldId="256"/>
            <ac:picMk id="1026" creationId="{CA04CD58-4064-4003-3FB5-C576E92DE06C}"/>
          </ac:picMkLst>
        </pc:picChg>
        <pc:cxnChg chg="add">
          <ac:chgData name="יובל גבאי" userId="eef0e6f4-53cd-4b50-a6b4-5b6e28795071" providerId="ADAL" clId="{ECC69EE7-19F6-4B8C-A528-6644D164BD09}" dt="2023-06-18T15:33:17.527" v="1223" actId="26606"/>
          <ac:cxnSpMkLst>
            <pc:docMk/>
            <pc:sldMk cId="2287889888" sldId="256"/>
            <ac:cxnSpMk id="1038" creationId="{96A8629B-8289-498B-939B-1CA0C106182C}"/>
          </ac:cxnSpMkLst>
        </pc:cxnChg>
      </pc:sldChg>
      <pc:sldChg chg="addSp delSp modSp del mod setBg setClrOvrMap">
        <pc:chgData name="יובל גבאי" userId="eef0e6f4-53cd-4b50-a6b4-5b6e28795071" providerId="ADAL" clId="{ECC69EE7-19F6-4B8C-A528-6644D164BD09}" dt="2023-06-15T16:58:22.060" v="5" actId="47"/>
        <pc:sldMkLst>
          <pc:docMk/>
          <pc:sldMk cId="300093553" sldId="257"/>
        </pc:sldMkLst>
        <pc:spChg chg="mod">
          <ac:chgData name="יובל גבאי" userId="eef0e6f4-53cd-4b50-a6b4-5b6e28795071" providerId="ADAL" clId="{ECC69EE7-19F6-4B8C-A528-6644D164BD09}" dt="2023-06-15T16:57:04.135" v="1" actId="26606"/>
          <ac:spMkLst>
            <pc:docMk/>
            <pc:sldMk cId="300093553" sldId="257"/>
            <ac:spMk id="2" creationId="{4C81588A-0D95-CDAB-6ABB-A54DB5AE82DE}"/>
          </ac:spMkLst>
        </pc:spChg>
        <pc:spChg chg="mod">
          <ac:chgData name="יובל גבאי" userId="eef0e6f4-53cd-4b50-a6b4-5b6e28795071" providerId="ADAL" clId="{ECC69EE7-19F6-4B8C-A528-6644D164BD09}" dt="2023-06-15T16:58:15.409" v="3" actId="21"/>
          <ac:spMkLst>
            <pc:docMk/>
            <pc:sldMk cId="300093553" sldId="257"/>
            <ac:spMk id="3" creationId="{6F918521-6923-2C46-C1F4-02058A295E6C}"/>
          </ac:spMkLst>
        </pc:spChg>
        <pc:spChg chg="add del">
          <ac:chgData name="יובל גבאי" userId="eef0e6f4-53cd-4b50-a6b4-5b6e28795071" providerId="ADAL" clId="{ECC69EE7-19F6-4B8C-A528-6644D164BD09}" dt="2023-06-15T16:57:04.135" v="1" actId="26606"/>
          <ac:spMkLst>
            <pc:docMk/>
            <pc:sldMk cId="300093553" sldId="257"/>
            <ac:spMk id="9" creationId="{9AA72BD9-2C5A-4EDC-931F-5AA08EACA0F3}"/>
          </ac:spMkLst>
        </pc:spChg>
        <pc:spChg chg="add del">
          <ac:chgData name="יובל גבאי" userId="eef0e6f4-53cd-4b50-a6b4-5b6e28795071" providerId="ADAL" clId="{ECC69EE7-19F6-4B8C-A528-6644D164BD09}" dt="2023-06-15T16:57:04.135" v="1" actId="26606"/>
          <ac:spMkLst>
            <pc:docMk/>
            <pc:sldMk cId="300093553" sldId="257"/>
            <ac:spMk id="11" creationId="{DD3981AC-7B61-4947-BCF3-F7AA7FA385B9}"/>
          </ac:spMkLst>
        </pc:spChg>
        <pc:spChg chg="add del">
          <ac:chgData name="יובל גבאי" userId="eef0e6f4-53cd-4b50-a6b4-5b6e28795071" providerId="ADAL" clId="{ECC69EE7-19F6-4B8C-A528-6644D164BD09}" dt="2023-06-15T16:57:04.135" v="1" actId="26606"/>
          <ac:spMkLst>
            <pc:docMk/>
            <pc:sldMk cId="300093553" sldId="257"/>
            <ac:spMk id="13" creationId="{55D4142C-5077-457F-A6AD-3FECFDB39685}"/>
          </ac:spMkLst>
        </pc:spChg>
        <pc:spChg chg="add del">
          <ac:chgData name="יובל גבאי" userId="eef0e6f4-53cd-4b50-a6b4-5b6e28795071" providerId="ADAL" clId="{ECC69EE7-19F6-4B8C-A528-6644D164BD09}" dt="2023-06-15T16:57:04.135" v="1" actId="26606"/>
          <ac:spMkLst>
            <pc:docMk/>
            <pc:sldMk cId="300093553" sldId="257"/>
            <ac:spMk id="15" creationId="{7A5F0580-5EE9-419F-96EE-B6529EF6E7D0}"/>
          </ac:spMkLst>
        </pc:spChg>
        <pc:picChg chg="add del">
          <ac:chgData name="יובל גבאי" userId="eef0e6f4-53cd-4b50-a6b4-5b6e28795071" providerId="ADAL" clId="{ECC69EE7-19F6-4B8C-A528-6644D164BD09}" dt="2023-06-15T16:57:04.135" v="1" actId="26606"/>
          <ac:picMkLst>
            <pc:docMk/>
            <pc:sldMk cId="300093553" sldId="257"/>
            <ac:picMk id="5" creationId="{F2A54F36-ACBC-AD59-8475-4904694E2B83}"/>
          </ac:picMkLst>
        </pc:picChg>
      </pc:sldChg>
      <pc:sldChg chg="addSp delSp modSp mod setBg">
        <pc:chgData name="יובל גבאי" userId="eef0e6f4-53cd-4b50-a6b4-5b6e28795071" providerId="ADAL" clId="{ECC69EE7-19F6-4B8C-A528-6644D164BD09}" dt="2023-06-18T15:49:58.091" v="1352" actId="20577"/>
        <pc:sldMkLst>
          <pc:docMk/>
          <pc:sldMk cId="261624732" sldId="259"/>
        </pc:sldMkLst>
        <pc:spChg chg="mod">
          <ac:chgData name="יובל גבאי" userId="eef0e6f4-53cd-4b50-a6b4-5b6e28795071" providerId="ADAL" clId="{ECC69EE7-19F6-4B8C-A528-6644D164BD09}" dt="2023-06-18T15:49:58.091" v="1352" actId="20577"/>
          <ac:spMkLst>
            <pc:docMk/>
            <pc:sldMk cId="261624732" sldId="259"/>
            <ac:spMk id="2" creationId="{4C81588A-0D95-CDAB-6ABB-A54DB5AE82DE}"/>
          </ac:spMkLst>
        </pc:spChg>
        <pc:spChg chg="del mod">
          <ac:chgData name="יובל גבאי" userId="eef0e6f4-53cd-4b50-a6b4-5b6e28795071" providerId="ADAL" clId="{ECC69EE7-19F6-4B8C-A528-6644D164BD09}" dt="2023-06-18T15:38:36.892" v="1252" actId="26606"/>
          <ac:spMkLst>
            <pc:docMk/>
            <pc:sldMk cId="261624732" sldId="259"/>
            <ac:spMk id="3" creationId="{6F918521-6923-2C46-C1F4-02058A295E6C}"/>
          </ac:spMkLst>
        </pc:spChg>
        <pc:spChg chg="add">
          <ac:chgData name="יובל גבאי" userId="eef0e6f4-53cd-4b50-a6b4-5b6e28795071" providerId="ADAL" clId="{ECC69EE7-19F6-4B8C-A528-6644D164BD09}" dt="2023-06-18T15:38:36.892" v="1252" actId="26606"/>
          <ac:spMkLst>
            <pc:docMk/>
            <pc:sldMk cId="261624732" sldId="259"/>
            <ac:spMk id="9" creationId="{35DB3719-6FDC-4E5D-891D-FF40B7300F64}"/>
          </ac:spMkLst>
        </pc:spChg>
        <pc:spChg chg="add">
          <ac:chgData name="יובל גבאי" userId="eef0e6f4-53cd-4b50-a6b4-5b6e28795071" providerId="ADAL" clId="{ECC69EE7-19F6-4B8C-A528-6644D164BD09}" dt="2023-06-18T15:38:36.892" v="1252" actId="26606"/>
          <ac:spMkLst>
            <pc:docMk/>
            <pc:sldMk cId="261624732" sldId="259"/>
            <ac:spMk id="11" creationId="{E0CBAC23-2E3F-4A90-BA59-F8299F6A5439}"/>
          </ac:spMkLst>
        </pc:spChg>
        <pc:graphicFrameChg chg="add mod modGraphic">
          <ac:chgData name="יובל גבאי" userId="eef0e6f4-53cd-4b50-a6b4-5b6e28795071" providerId="ADAL" clId="{ECC69EE7-19F6-4B8C-A528-6644D164BD09}" dt="2023-06-18T15:40:12.456" v="1269" actId="113"/>
          <ac:graphicFrameMkLst>
            <pc:docMk/>
            <pc:sldMk cId="261624732" sldId="259"/>
            <ac:graphicFrameMk id="5" creationId="{AB619D6B-804D-08E8-F4A7-08723076F6E6}"/>
          </ac:graphicFrameMkLst>
        </pc:graphicFrameChg>
      </pc:sldChg>
      <pc:sldChg chg="addSp delSp modSp mod setBg">
        <pc:chgData name="יובל גבאי" userId="eef0e6f4-53cd-4b50-a6b4-5b6e28795071" providerId="ADAL" clId="{ECC69EE7-19F6-4B8C-A528-6644D164BD09}" dt="2023-06-18T15:39:07.312" v="1255" actId="207"/>
        <pc:sldMkLst>
          <pc:docMk/>
          <pc:sldMk cId="300317245" sldId="260"/>
        </pc:sldMkLst>
        <pc:spChg chg="mod">
          <ac:chgData name="יובל גבאי" userId="eef0e6f4-53cd-4b50-a6b4-5b6e28795071" providerId="ADAL" clId="{ECC69EE7-19F6-4B8C-A528-6644D164BD09}" dt="2023-06-18T15:39:07.312" v="1255" actId="207"/>
          <ac:spMkLst>
            <pc:docMk/>
            <pc:sldMk cId="300317245" sldId="260"/>
            <ac:spMk id="2" creationId="{4C81588A-0D95-CDAB-6ABB-A54DB5AE82DE}"/>
          </ac:spMkLst>
        </pc:spChg>
        <pc:spChg chg="add del mod">
          <ac:chgData name="יובל גבאי" userId="eef0e6f4-53cd-4b50-a6b4-5b6e28795071" providerId="ADAL" clId="{ECC69EE7-19F6-4B8C-A528-6644D164BD09}" dt="2023-06-18T15:33:00.995" v="1220" actId="26606"/>
          <ac:spMkLst>
            <pc:docMk/>
            <pc:sldMk cId="300317245" sldId="260"/>
            <ac:spMk id="3" creationId="{6F918521-6923-2C46-C1F4-02058A295E6C}"/>
          </ac:spMkLst>
        </pc:spChg>
        <pc:spChg chg="add del">
          <ac:chgData name="יובל גבאי" userId="eef0e6f4-53cd-4b50-a6b4-5b6e28795071" providerId="ADAL" clId="{ECC69EE7-19F6-4B8C-A528-6644D164BD09}" dt="2023-06-18T15:32:59.154" v="1217" actId="26606"/>
          <ac:spMkLst>
            <pc:docMk/>
            <pc:sldMk cId="300317245" sldId="260"/>
            <ac:spMk id="8" creationId="{907EF6B7-1338-4443-8C46-6A318D952DFD}"/>
          </ac:spMkLst>
        </pc:spChg>
        <pc:spChg chg="add del">
          <ac:chgData name="יובל גבאי" userId="eef0e6f4-53cd-4b50-a6b4-5b6e28795071" providerId="ADAL" clId="{ECC69EE7-19F6-4B8C-A528-6644D164BD09}" dt="2023-06-18T15:32:55.159" v="1215" actId="26606"/>
          <ac:spMkLst>
            <pc:docMk/>
            <pc:sldMk cId="300317245" sldId="260"/>
            <ac:spMk id="9" creationId="{2E442304-DDBD-4F7B-8017-36BCC863FB40}"/>
          </ac:spMkLst>
        </pc:spChg>
        <pc:spChg chg="add del">
          <ac:chgData name="יובל גבאי" userId="eef0e6f4-53cd-4b50-a6b4-5b6e28795071" providerId="ADAL" clId="{ECC69EE7-19F6-4B8C-A528-6644D164BD09}" dt="2023-06-18T15:32:59.154" v="1217" actId="26606"/>
          <ac:spMkLst>
            <pc:docMk/>
            <pc:sldMk cId="300317245" sldId="260"/>
            <ac:spMk id="10" creationId="{DAAE4CDD-124C-4DCF-9584-B6033B545DD5}"/>
          </ac:spMkLst>
        </pc:spChg>
        <pc:spChg chg="add del">
          <ac:chgData name="יובל גבאי" userId="eef0e6f4-53cd-4b50-a6b4-5b6e28795071" providerId="ADAL" clId="{ECC69EE7-19F6-4B8C-A528-6644D164BD09}" dt="2023-06-18T15:32:55.159" v="1215" actId="26606"/>
          <ac:spMkLst>
            <pc:docMk/>
            <pc:sldMk cId="300317245" sldId="260"/>
            <ac:spMk id="11" creationId="{5E107275-3853-46FD-A241-DE4355A42675}"/>
          </ac:spMkLst>
        </pc:spChg>
        <pc:spChg chg="add del">
          <ac:chgData name="יובל גבאי" userId="eef0e6f4-53cd-4b50-a6b4-5b6e28795071" providerId="ADAL" clId="{ECC69EE7-19F6-4B8C-A528-6644D164BD09}" dt="2023-06-18T15:32:59.154" v="1217" actId="26606"/>
          <ac:spMkLst>
            <pc:docMk/>
            <pc:sldMk cId="300317245" sldId="260"/>
            <ac:spMk id="12" creationId="{081E4A58-353D-44AE-B2FC-2A74E2E400F7}"/>
          </ac:spMkLst>
        </pc:spChg>
        <pc:spChg chg="add del">
          <ac:chgData name="יובל גבאי" userId="eef0e6f4-53cd-4b50-a6b4-5b6e28795071" providerId="ADAL" clId="{ECC69EE7-19F6-4B8C-A528-6644D164BD09}" dt="2023-06-18T15:32:59.154" v="1217" actId="26606"/>
          <ac:spMkLst>
            <pc:docMk/>
            <pc:sldMk cId="300317245" sldId="260"/>
            <ac:spMk id="13" creationId="{6F918521-6923-2C46-C1F4-02058A295E6C}"/>
          </ac:spMkLst>
        </pc:spChg>
        <pc:spChg chg="add del">
          <ac:chgData name="יובל גבאי" userId="eef0e6f4-53cd-4b50-a6b4-5b6e28795071" providerId="ADAL" clId="{ECC69EE7-19F6-4B8C-A528-6644D164BD09}" dt="2023-06-18T15:33:46.695" v="1225" actId="26606"/>
          <ac:spMkLst>
            <pc:docMk/>
            <pc:sldMk cId="300317245" sldId="260"/>
            <ac:spMk id="22" creationId="{35DB3719-6FDC-4E5D-891D-FF40B7300F64}"/>
          </ac:spMkLst>
        </pc:spChg>
        <pc:spChg chg="add del">
          <ac:chgData name="יובל גבאי" userId="eef0e6f4-53cd-4b50-a6b4-5b6e28795071" providerId="ADAL" clId="{ECC69EE7-19F6-4B8C-A528-6644D164BD09}" dt="2023-06-18T15:33:54.934" v="1231" actId="26606"/>
          <ac:spMkLst>
            <pc:docMk/>
            <pc:sldMk cId="300317245" sldId="260"/>
            <ac:spMk id="23" creationId="{E10650BA-D090-4A23-98E3-B48BBAEA9201}"/>
          </ac:spMkLst>
        </pc:spChg>
        <pc:spChg chg="add del">
          <ac:chgData name="יובל גבאי" userId="eef0e6f4-53cd-4b50-a6b4-5b6e28795071" providerId="ADAL" clId="{ECC69EE7-19F6-4B8C-A528-6644D164BD09}" dt="2023-06-18T15:33:46.695" v="1225" actId="26606"/>
          <ac:spMkLst>
            <pc:docMk/>
            <pc:sldMk cId="300317245" sldId="260"/>
            <ac:spMk id="24" creationId="{E0CBAC23-2E3F-4A90-BA59-F8299F6A5439}"/>
          </ac:spMkLst>
        </pc:spChg>
        <pc:spChg chg="add del">
          <ac:chgData name="יובל גבאי" userId="eef0e6f4-53cd-4b50-a6b4-5b6e28795071" providerId="ADAL" clId="{ECC69EE7-19F6-4B8C-A528-6644D164BD09}" dt="2023-06-18T15:33:50.385" v="1227" actId="26606"/>
          <ac:spMkLst>
            <pc:docMk/>
            <pc:sldMk cId="300317245" sldId="260"/>
            <ac:spMk id="29" creationId="{8DF67618-B87B-4195-8E24-3B126F79FF55}"/>
          </ac:spMkLst>
        </pc:spChg>
        <pc:spChg chg="add del">
          <ac:chgData name="יובל גבאי" userId="eef0e6f4-53cd-4b50-a6b4-5b6e28795071" providerId="ADAL" clId="{ECC69EE7-19F6-4B8C-A528-6644D164BD09}" dt="2023-06-18T15:34:00.134" v="1235" actId="26606"/>
          <ac:spMkLst>
            <pc:docMk/>
            <pc:sldMk cId="300317245" sldId="260"/>
            <ac:spMk id="32" creationId="{1CC28BE1-9DC6-43FE-9582-39F091098D77}"/>
          </ac:spMkLst>
        </pc:spChg>
        <pc:spChg chg="add del">
          <ac:chgData name="יובל גבאי" userId="eef0e6f4-53cd-4b50-a6b4-5b6e28795071" providerId="ADAL" clId="{ECC69EE7-19F6-4B8C-A528-6644D164BD09}" dt="2023-06-18T15:33:50.385" v="1227" actId="26606"/>
          <ac:spMkLst>
            <pc:docMk/>
            <pc:sldMk cId="300317245" sldId="260"/>
            <ac:spMk id="38" creationId="{64960379-9FF9-400A-A8A8-F5AB633FD3BF}"/>
          </ac:spMkLst>
        </pc:spChg>
        <pc:spChg chg="add del">
          <ac:chgData name="יובל גבאי" userId="eef0e6f4-53cd-4b50-a6b4-5b6e28795071" providerId="ADAL" clId="{ECC69EE7-19F6-4B8C-A528-6644D164BD09}" dt="2023-06-18T15:33:52.269" v="1229" actId="26606"/>
          <ac:spMkLst>
            <pc:docMk/>
            <pc:sldMk cId="300317245" sldId="260"/>
            <ac:spMk id="40" creationId="{35DB3719-6FDC-4E5D-891D-FF40B7300F64}"/>
          </ac:spMkLst>
        </pc:spChg>
        <pc:spChg chg="add del">
          <ac:chgData name="יובל גבאי" userId="eef0e6f4-53cd-4b50-a6b4-5b6e28795071" providerId="ADAL" clId="{ECC69EE7-19F6-4B8C-A528-6644D164BD09}" dt="2023-06-18T15:33:52.269" v="1229" actId="26606"/>
          <ac:spMkLst>
            <pc:docMk/>
            <pc:sldMk cId="300317245" sldId="260"/>
            <ac:spMk id="41" creationId="{E0CBAC23-2E3F-4A90-BA59-F8299F6A5439}"/>
          </ac:spMkLst>
        </pc:spChg>
        <pc:spChg chg="add del">
          <ac:chgData name="יובל גבאי" userId="eef0e6f4-53cd-4b50-a6b4-5b6e28795071" providerId="ADAL" clId="{ECC69EE7-19F6-4B8C-A528-6644D164BD09}" dt="2023-06-18T15:33:59.525" v="1233" actId="26606"/>
          <ac:spMkLst>
            <pc:docMk/>
            <pc:sldMk cId="300317245" sldId="260"/>
            <ac:spMk id="47" creationId="{35DB3719-6FDC-4E5D-891D-FF40B7300F64}"/>
          </ac:spMkLst>
        </pc:spChg>
        <pc:spChg chg="add del">
          <ac:chgData name="יובל גבאי" userId="eef0e6f4-53cd-4b50-a6b4-5b6e28795071" providerId="ADAL" clId="{ECC69EE7-19F6-4B8C-A528-6644D164BD09}" dt="2023-06-18T15:33:59.525" v="1233" actId="26606"/>
          <ac:spMkLst>
            <pc:docMk/>
            <pc:sldMk cId="300317245" sldId="260"/>
            <ac:spMk id="48" creationId="{E0CBAC23-2E3F-4A90-BA59-F8299F6A5439}"/>
          </ac:spMkLst>
        </pc:spChg>
        <pc:spChg chg="add del">
          <ac:chgData name="יובל גבאי" userId="eef0e6f4-53cd-4b50-a6b4-5b6e28795071" providerId="ADAL" clId="{ECC69EE7-19F6-4B8C-A528-6644D164BD09}" dt="2023-06-18T15:34:00.134" v="1235" actId="26606"/>
          <ac:spMkLst>
            <pc:docMk/>
            <pc:sldMk cId="300317245" sldId="260"/>
            <ac:spMk id="50" creationId="{0C541B88-1AE9-40C3-AFD5-967787C1979F}"/>
          </ac:spMkLst>
        </pc:spChg>
        <pc:spChg chg="add del">
          <ac:chgData name="יובל גבאי" userId="eef0e6f4-53cd-4b50-a6b4-5b6e28795071" providerId="ADAL" clId="{ECC69EE7-19F6-4B8C-A528-6644D164BD09}" dt="2023-06-18T15:34:00.134" v="1235" actId="26606"/>
          <ac:spMkLst>
            <pc:docMk/>
            <pc:sldMk cId="300317245" sldId="260"/>
            <ac:spMk id="51" creationId="{E5F17139-31EE-46AC-B04F-DBBD852DD6CB}"/>
          </ac:spMkLst>
        </pc:spChg>
        <pc:spChg chg="add del">
          <ac:chgData name="יובל גבאי" userId="eef0e6f4-53cd-4b50-a6b4-5b6e28795071" providerId="ADAL" clId="{ECC69EE7-19F6-4B8C-A528-6644D164BD09}" dt="2023-06-18T15:34:00.134" v="1235" actId="26606"/>
          <ac:spMkLst>
            <pc:docMk/>
            <pc:sldMk cId="300317245" sldId="260"/>
            <ac:spMk id="53" creationId="{89D16701-DA76-4F72-BB63-E2C3FFBDFE0F}"/>
          </ac:spMkLst>
        </pc:spChg>
        <pc:spChg chg="add">
          <ac:chgData name="יובל גבאי" userId="eef0e6f4-53cd-4b50-a6b4-5b6e28795071" providerId="ADAL" clId="{ECC69EE7-19F6-4B8C-A528-6644D164BD09}" dt="2023-06-18T15:34:00.220" v="1236" actId="26606"/>
          <ac:spMkLst>
            <pc:docMk/>
            <pc:sldMk cId="300317245" sldId="260"/>
            <ac:spMk id="59" creationId="{35DB3719-6FDC-4E5D-891D-FF40B7300F64}"/>
          </ac:spMkLst>
        </pc:spChg>
        <pc:spChg chg="add">
          <ac:chgData name="יובל גבאי" userId="eef0e6f4-53cd-4b50-a6b4-5b6e28795071" providerId="ADAL" clId="{ECC69EE7-19F6-4B8C-A528-6644D164BD09}" dt="2023-06-18T15:34:00.220" v="1236" actId="26606"/>
          <ac:spMkLst>
            <pc:docMk/>
            <pc:sldMk cId="300317245" sldId="260"/>
            <ac:spMk id="60" creationId="{E0CBAC23-2E3F-4A90-BA59-F8299F6A5439}"/>
          </ac:spMkLst>
        </pc:spChg>
        <pc:grpChg chg="add del">
          <ac:chgData name="יובל גבאי" userId="eef0e6f4-53cd-4b50-a6b4-5b6e28795071" providerId="ADAL" clId="{ECC69EE7-19F6-4B8C-A528-6644D164BD09}" dt="2023-06-18T15:33:54.934" v="1231" actId="26606"/>
          <ac:grpSpMkLst>
            <pc:docMk/>
            <pc:sldMk cId="300317245" sldId="260"/>
            <ac:grpSpMk id="25" creationId="{FFB939B9-73CE-4644-87BB-72AEBF001142}"/>
          </ac:grpSpMkLst>
        </pc:grpChg>
        <pc:grpChg chg="add del">
          <ac:chgData name="יובל גבאי" userId="eef0e6f4-53cd-4b50-a6b4-5b6e28795071" providerId="ADAL" clId="{ECC69EE7-19F6-4B8C-A528-6644D164BD09}" dt="2023-06-18T15:33:50.385" v="1227" actId="26606"/>
          <ac:grpSpMkLst>
            <pc:docMk/>
            <pc:sldMk cId="300317245" sldId="260"/>
            <ac:grpSpMk id="26" creationId="{2C491629-AE25-486B-9B22-2CE4EE8F7E47}"/>
          </ac:grpSpMkLst>
        </pc:grpChg>
        <pc:grpChg chg="add del">
          <ac:chgData name="יובל גבאי" userId="eef0e6f4-53cd-4b50-a6b4-5b6e28795071" providerId="ADAL" clId="{ECC69EE7-19F6-4B8C-A528-6644D164BD09}" dt="2023-06-18T15:33:50.385" v="1227" actId="26606"/>
          <ac:grpSpMkLst>
            <pc:docMk/>
            <pc:sldMk cId="300317245" sldId="260"/>
            <ac:grpSpMk id="30" creationId="{43F5E015-E085-4624-B431-B42414448684}"/>
          </ac:grpSpMkLst>
        </pc:grpChg>
        <pc:grpChg chg="add del">
          <ac:chgData name="יובל גבאי" userId="eef0e6f4-53cd-4b50-a6b4-5b6e28795071" providerId="ADAL" clId="{ECC69EE7-19F6-4B8C-A528-6644D164BD09}" dt="2023-06-18T15:34:00.134" v="1235" actId="26606"/>
          <ac:grpSpMkLst>
            <pc:docMk/>
            <pc:sldMk cId="300317245" sldId="260"/>
            <ac:grpSpMk id="34" creationId="{AF9AF3F3-CE0C-4125-BDD7-346487FA0B40}"/>
          </ac:grpSpMkLst>
        </pc:grpChg>
        <pc:grpChg chg="add del">
          <ac:chgData name="יובל גבאי" userId="eef0e6f4-53cd-4b50-a6b4-5b6e28795071" providerId="ADAL" clId="{ECC69EE7-19F6-4B8C-A528-6644D164BD09}" dt="2023-06-18T15:34:00.134" v="1235" actId="26606"/>
          <ac:grpSpMkLst>
            <pc:docMk/>
            <pc:sldMk cId="300317245" sldId="260"/>
            <ac:grpSpMk id="52" creationId="{7CF625D3-71A3-4F30-A096-8EF334E959D0}"/>
          </ac:grpSpMkLst>
        </pc:grpChg>
        <pc:graphicFrameChg chg="add del">
          <ac:chgData name="יובל גבאי" userId="eef0e6f4-53cd-4b50-a6b4-5b6e28795071" providerId="ADAL" clId="{ECC69EE7-19F6-4B8C-A528-6644D164BD09}" dt="2023-06-18T15:32:55.159" v="1215" actId="26606"/>
          <ac:graphicFrameMkLst>
            <pc:docMk/>
            <pc:sldMk cId="300317245" sldId="260"/>
            <ac:graphicFrameMk id="5" creationId="{9B7E5DDD-52A8-91F6-72E7-4AA08CE07DD8}"/>
          </ac:graphicFrameMkLst>
        </pc:graphicFrameChg>
        <pc:graphicFrameChg chg="add del">
          <ac:chgData name="יובל גבאי" userId="eef0e6f4-53cd-4b50-a6b4-5b6e28795071" providerId="ADAL" clId="{ECC69EE7-19F6-4B8C-A528-6644D164BD09}" dt="2023-06-18T15:33:00.958" v="1219" actId="26606"/>
          <ac:graphicFrameMkLst>
            <pc:docMk/>
            <pc:sldMk cId="300317245" sldId="260"/>
            <ac:graphicFrameMk id="15" creationId="{A99630AB-513C-5BA7-E4E5-C6ADF24626BA}"/>
          </ac:graphicFrameMkLst>
        </pc:graphicFrameChg>
        <pc:graphicFrameChg chg="add mod modGraphic">
          <ac:chgData name="יובל גבאי" userId="eef0e6f4-53cd-4b50-a6b4-5b6e28795071" providerId="ADAL" clId="{ECC69EE7-19F6-4B8C-A528-6644D164BD09}" dt="2023-06-18T15:35:52.668" v="1249" actId="113"/>
          <ac:graphicFrameMkLst>
            <pc:docMk/>
            <pc:sldMk cId="300317245" sldId="260"/>
            <ac:graphicFrameMk id="17" creationId="{98CA636A-02AD-3C0C-4017-5640E1311C9E}"/>
          </ac:graphicFrameMkLst>
        </pc:graphicFrameChg>
        <pc:picChg chg="add del">
          <ac:chgData name="יובל גבאי" userId="eef0e6f4-53cd-4b50-a6b4-5b6e28795071" providerId="ADAL" clId="{ECC69EE7-19F6-4B8C-A528-6644D164BD09}" dt="2023-06-18T15:33:54.934" v="1231" actId="26606"/>
          <ac:picMkLst>
            <pc:docMk/>
            <pc:sldMk cId="300317245" sldId="260"/>
            <ac:picMk id="19" creationId="{C9033A96-66DA-61FE-39AB-7AB959F4689F}"/>
          </ac:picMkLst>
        </pc:picChg>
      </pc:sldChg>
      <pc:sldChg chg="addSp delSp modSp del mod setBg">
        <pc:chgData name="יובל גבאי" userId="eef0e6f4-53cd-4b50-a6b4-5b6e28795071" providerId="ADAL" clId="{ECC69EE7-19F6-4B8C-A528-6644D164BD09}" dt="2023-06-18T15:48:44.134" v="1343" actId="47"/>
        <pc:sldMkLst>
          <pc:docMk/>
          <pc:sldMk cId="4038568844" sldId="261"/>
        </pc:sldMkLst>
        <pc:spChg chg="mod">
          <ac:chgData name="יובל גבאי" userId="eef0e6f4-53cd-4b50-a6b4-5b6e28795071" providerId="ADAL" clId="{ECC69EE7-19F6-4B8C-A528-6644D164BD09}" dt="2023-06-18T15:42:00.663" v="1274" actId="26606"/>
          <ac:spMkLst>
            <pc:docMk/>
            <pc:sldMk cId="4038568844" sldId="261"/>
            <ac:spMk id="2" creationId="{4C81588A-0D95-CDAB-6ABB-A54DB5AE82DE}"/>
          </ac:spMkLst>
        </pc:spChg>
        <pc:spChg chg="add del mod">
          <ac:chgData name="יובל גבאי" userId="eef0e6f4-53cd-4b50-a6b4-5b6e28795071" providerId="ADAL" clId="{ECC69EE7-19F6-4B8C-A528-6644D164BD09}" dt="2023-06-18T15:41:45.555" v="1273" actId="26606"/>
          <ac:spMkLst>
            <pc:docMk/>
            <pc:sldMk cId="4038568844" sldId="261"/>
            <ac:spMk id="3" creationId="{6F918521-6923-2C46-C1F4-02058A295E6C}"/>
          </ac:spMkLst>
        </pc:spChg>
        <pc:spChg chg="add">
          <ac:chgData name="יובל גבאי" userId="eef0e6f4-53cd-4b50-a6b4-5b6e28795071" providerId="ADAL" clId="{ECC69EE7-19F6-4B8C-A528-6644D164BD09}" dt="2023-06-18T15:42:00.663" v="1274" actId="26606"/>
          <ac:spMkLst>
            <pc:docMk/>
            <pc:sldMk cId="4038568844" sldId="261"/>
            <ac:spMk id="15" creationId="{B50AB553-2A96-4A92-96F2-93548E096954}"/>
          </ac:spMkLst>
        </pc:spChg>
        <pc:graphicFrameChg chg="add del">
          <ac:chgData name="יובל גבאי" userId="eef0e6f4-53cd-4b50-a6b4-5b6e28795071" providerId="ADAL" clId="{ECC69EE7-19F6-4B8C-A528-6644D164BD09}" dt="2023-06-18T15:41:45.495" v="1272" actId="26606"/>
          <ac:graphicFrameMkLst>
            <pc:docMk/>
            <pc:sldMk cId="4038568844" sldId="261"/>
            <ac:graphicFrameMk id="7" creationId="{28F9DCEB-93C8-1FFB-1A09-2DD00EDF415C}"/>
          </ac:graphicFrameMkLst>
        </pc:graphicFrameChg>
        <pc:graphicFrameChg chg="add mod ord modGraphic">
          <ac:chgData name="יובל גבאי" userId="eef0e6f4-53cd-4b50-a6b4-5b6e28795071" providerId="ADAL" clId="{ECC69EE7-19F6-4B8C-A528-6644D164BD09}" dt="2023-06-18T15:42:00.663" v="1274" actId="26606"/>
          <ac:graphicFrameMkLst>
            <pc:docMk/>
            <pc:sldMk cId="4038568844" sldId="261"/>
            <ac:graphicFrameMk id="9" creationId="{97A2A38E-D325-6A10-628E-9F39A6D0ED96}"/>
          </ac:graphicFrameMkLst>
        </pc:graphicFrameChg>
        <pc:picChg chg="add del">
          <ac:chgData name="יובל גבאי" userId="eef0e6f4-53cd-4b50-a6b4-5b6e28795071" providerId="ADAL" clId="{ECC69EE7-19F6-4B8C-A528-6644D164BD09}" dt="2023-06-18T15:42:33.155" v="1277" actId="478"/>
          <ac:picMkLst>
            <pc:docMk/>
            <pc:sldMk cId="4038568844" sldId="261"/>
            <ac:picMk id="11" creationId="{41B376A9-6969-7330-CBB0-9D879ED082CD}"/>
          </ac:picMkLst>
        </pc:picChg>
      </pc:sldChg>
      <pc:sldChg chg="addSp delSp modSp mod setBg">
        <pc:chgData name="יובל גבאי" userId="eef0e6f4-53cd-4b50-a6b4-5b6e28795071" providerId="ADAL" clId="{ECC69EE7-19F6-4B8C-A528-6644D164BD09}" dt="2023-06-18T15:50:18.956" v="1354" actId="20577"/>
        <pc:sldMkLst>
          <pc:docMk/>
          <pc:sldMk cId="2824496194" sldId="262"/>
        </pc:sldMkLst>
        <pc:spChg chg="mod">
          <ac:chgData name="יובל גבאי" userId="eef0e6f4-53cd-4b50-a6b4-5b6e28795071" providerId="ADAL" clId="{ECC69EE7-19F6-4B8C-A528-6644D164BD09}" dt="2023-06-18T15:49:52.836" v="1350"/>
          <ac:spMkLst>
            <pc:docMk/>
            <pc:sldMk cId="2824496194" sldId="262"/>
            <ac:spMk id="2" creationId="{6B9D6468-A0E1-0336-013F-C8E643457D62}"/>
          </ac:spMkLst>
        </pc:spChg>
        <pc:spChg chg="mod">
          <ac:chgData name="יובל גבאי" userId="eef0e6f4-53cd-4b50-a6b4-5b6e28795071" providerId="ADAL" clId="{ECC69EE7-19F6-4B8C-A528-6644D164BD09}" dt="2023-06-18T15:50:18.956" v="1354" actId="20577"/>
          <ac:spMkLst>
            <pc:docMk/>
            <pc:sldMk cId="2824496194" sldId="262"/>
            <ac:spMk id="3" creationId="{3E710741-8E65-9959-FD44-86E2D51E3D80}"/>
          </ac:spMkLst>
        </pc:spChg>
        <pc:spChg chg="add del">
          <ac:chgData name="יובל גבאי" userId="eef0e6f4-53cd-4b50-a6b4-5b6e28795071" providerId="ADAL" clId="{ECC69EE7-19F6-4B8C-A528-6644D164BD09}" dt="2023-06-18T15:49:37.855" v="1347" actId="26606"/>
          <ac:spMkLst>
            <pc:docMk/>
            <pc:sldMk cId="2824496194" sldId="262"/>
            <ac:spMk id="9" creationId="{2C61293E-6EBE-43EF-A52C-9BEBFD7679D4}"/>
          </ac:spMkLst>
        </pc:spChg>
        <pc:spChg chg="add del">
          <ac:chgData name="יובל גבאי" userId="eef0e6f4-53cd-4b50-a6b4-5b6e28795071" providerId="ADAL" clId="{ECC69EE7-19F6-4B8C-A528-6644D164BD09}" dt="2023-06-18T15:49:37.855" v="1347" actId="26606"/>
          <ac:spMkLst>
            <pc:docMk/>
            <pc:sldMk cId="2824496194" sldId="262"/>
            <ac:spMk id="11" creationId="{21540236-BFD5-4A9D-8840-4703E7F76825}"/>
          </ac:spMkLst>
        </pc:spChg>
        <pc:spChg chg="add">
          <ac:chgData name="יובל גבאי" userId="eef0e6f4-53cd-4b50-a6b4-5b6e28795071" providerId="ADAL" clId="{ECC69EE7-19F6-4B8C-A528-6644D164BD09}" dt="2023-06-18T15:49:37.855" v="1347" actId="26606"/>
          <ac:spMkLst>
            <pc:docMk/>
            <pc:sldMk cId="2824496194" sldId="262"/>
            <ac:spMk id="16" creationId="{100EDD19-6802-4EC3-95CE-CFFAB042CFD6}"/>
          </ac:spMkLst>
        </pc:spChg>
        <pc:spChg chg="add">
          <ac:chgData name="יובל גבאי" userId="eef0e6f4-53cd-4b50-a6b4-5b6e28795071" providerId="ADAL" clId="{ECC69EE7-19F6-4B8C-A528-6644D164BD09}" dt="2023-06-18T15:49:37.855" v="1347" actId="26606"/>
          <ac:spMkLst>
            <pc:docMk/>
            <pc:sldMk cId="2824496194" sldId="262"/>
            <ac:spMk id="18" creationId="{DB17E863-922E-4C26-BD64-E8FD41D28661}"/>
          </ac:spMkLst>
        </pc:spChg>
        <pc:picChg chg="add del">
          <ac:chgData name="יובל גבאי" userId="eef0e6f4-53cd-4b50-a6b4-5b6e28795071" providerId="ADAL" clId="{ECC69EE7-19F6-4B8C-A528-6644D164BD09}" dt="2023-06-18T15:49:24.287" v="1346" actId="478"/>
          <ac:picMkLst>
            <pc:docMk/>
            <pc:sldMk cId="2824496194" sldId="262"/>
            <ac:picMk id="5" creationId="{4DBBB178-0BD0-A5EA-35B3-90916A203756}"/>
          </ac:picMkLst>
        </pc:picChg>
      </pc:sldChg>
      <pc:sldChg chg="addSp delSp modSp mod setBg">
        <pc:chgData name="יובל גבאי" userId="eef0e6f4-53cd-4b50-a6b4-5b6e28795071" providerId="ADAL" clId="{ECC69EE7-19F6-4B8C-A528-6644D164BD09}" dt="2023-06-18T15:58:38.696" v="1401" actId="113"/>
        <pc:sldMkLst>
          <pc:docMk/>
          <pc:sldMk cId="2044643492" sldId="263"/>
        </pc:sldMkLst>
        <pc:spChg chg="mod">
          <ac:chgData name="יובל גבאי" userId="eef0e6f4-53cd-4b50-a6b4-5b6e28795071" providerId="ADAL" clId="{ECC69EE7-19F6-4B8C-A528-6644D164BD09}" dt="2023-06-18T15:57:34.888" v="1386" actId="121"/>
          <ac:spMkLst>
            <pc:docMk/>
            <pc:sldMk cId="2044643492" sldId="263"/>
            <ac:spMk id="2" creationId="{52FC52AD-8F42-C2E6-8205-2891200E6014}"/>
          </ac:spMkLst>
        </pc:spChg>
        <pc:spChg chg="mod">
          <ac:chgData name="יובל גבאי" userId="eef0e6f4-53cd-4b50-a6b4-5b6e28795071" providerId="ADAL" clId="{ECC69EE7-19F6-4B8C-A528-6644D164BD09}" dt="2023-06-18T15:58:38.696" v="1401" actId="113"/>
          <ac:spMkLst>
            <pc:docMk/>
            <pc:sldMk cId="2044643492" sldId="263"/>
            <ac:spMk id="3" creationId="{6422D1B2-8AAC-1F8C-A32A-ACBFED328EC0}"/>
          </ac:spMkLst>
        </pc:spChg>
        <pc:spChg chg="add del">
          <ac:chgData name="יובל גבאי" userId="eef0e6f4-53cd-4b50-a6b4-5b6e28795071" providerId="ADAL" clId="{ECC69EE7-19F6-4B8C-A528-6644D164BD09}" dt="2023-06-18T15:57:24.448" v="1383" actId="26606"/>
          <ac:spMkLst>
            <pc:docMk/>
            <pc:sldMk cId="2044643492" sldId="263"/>
            <ac:spMk id="9" creationId="{D009D6D5-DAC2-4A8B-A17A-E206B9012D09}"/>
          </ac:spMkLst>
        </pc:spChg>
        <pc:spChg chg="add">
          <ac:chgData name="יובל גבאי" userId="eef0e6f4-53cd-4b50-a6b4-5b6e28795071" providerId="ADAL" clId="{ECC69EE7-19F6-4B8C-A528-6644D164BD09}" dt="2023-06-18T15:57:24.448" v="1383" actId="26606"/>
          <ac:spMkLst>
            <pc:docMk/>
            <pc:sldMk cId="2044643492" sldId="263"/>
            <ac:spMk id="14" creationId="{04812C46-200A-4DEB-A05E-3ED6C68C2387}"/>
          </ac:spMkLst>
        </pc:spChg>
        <pc:spChg chg="add">
          <ac:chgData name="יובל גבאי" userId="eef0e6f4-53cd-4b50-a6b4-5b6e28795071" providerId="ADAL" clId="{ECC69EE7-19F6-4B8C-A528-6644D164BD09}" dt="2023-06-18T15:57:24.448" v="1383" actId="26606"/>
          <ac:spMkLst>
            <pc:docMk/>
            <pc:sldMk cId="2044643492" sldId="263"/>
            <ac:spMk id="16" creationId="{D1EA859B-E555-4109-94F3-6700E046E008}"/>
          </ac:spMkLst>
        </pc:spChg>
        <pc:picChg chg="add mod ord">
          <ac:chgData name="יובל גבאי" userId="eef0e6f4-53cd-4b50-a6b4-5b6e28795071" providerId="ADAL" clId="{ECC69EE7-19F6-4B8C-A528-6644D164BD09}" dt="2023-06-18T15:57:24.448" v="1383" actId="26606"/>
          <ac:picMkLst>
            <pc:docMk/>
            <pc:sldMk cId="2044643492" sldId="263"/>
            <ac:picMk id="5" creationId="{D1503DEA-070E-BC64-F3B0-98019A139DF9}"/>
          </ac:picMkLst>
        </pc:picChg>
      </pc:sldChg>
      <pc:sldChg chg="modSp del mod">
        <pc:chgData name="יובל גבאי" userId="eef0e6f4-53cd-4b50-a6b4-5b6e28795071" providerId="ADAL" clId="{ECC69EE7-19F6-4B8C-A528-6644D164BD09}" dt="2023-06-15T17:21:27.781" v="907" actId="47"/>
        <pc:sldMkLst>
          <pc:docMk/>
          <pc:sldMk cId="3486607978" sldId="264"/>
        </pc:sldMkLst>
        <pc:spChg chg="mod">
          <ac:chgData name="יובל גבאי" userId="eef0e6f4-53cd-4b50-a6b4-5b6e28795071" providerId="ADAL" clId="{ECC69EE7-19F6-4B8C-A528-6644D164BD09}" dt="2023-06-15T17:20:54.597" v="906" actId="20577"/>
          <ac:spMkLst>
            <pc:docMk/>
            <pc:sldMk cId="3486607978" sldId="264"/>
            <ac:spMk id="3" creationId="{3E710741-8E65-9959-FD44-86E2D51E3D80}"/>
          </ac:spMkLst>
        </pc:spChg>
      </pc:sldChg>
      <pc:sldChg chg="del">
        <pc:chgData name="יובל גבאי" userId="eef0e6f4-53cd-4b50-a6b4-5b6e28795071" providerId="ADAL" clId="{ECC69EE7-19F6-4B8C-A528-6644D164BD09}" dt="2023-06-15T17:21:29.269" v="908" actId="47"/>
        <pc:sldMkLst>
          <pc:docMk/>
          <pc:sldMk cId="836021680" sldId="265"/>
        </pc:sldMkLst>
      </pc:sldChg>
      <pc:sldChg chg="addSp delSp modSp mod setBg">
        <pc:chgData name="יובל גבאי" userId="eef0e6f4-53cd-4b50-a6b4-5b6e28795071" providerId="ADAL" clId="{ECC69EE7-19F6-4B8C-A528-6644D164BD09}" dt="2023-06-18T15:56:38.674" v="1378" actId="208"/>
        <pc:sldMkLst>
          <pc:docMk/>
          <pc:sldMk cId="1165815111" sldId="266"/>
        </pc:sldMkLst>
        <pc:spChg chg="mod">
          <ac:chgData name="יובל גבאי" userId="eef0e6f4-53cd-4b50-a6b4-5b6e28795071" providerId="ADAL" clId="{ECC69EE7-19F6-4B8C-A528-6644D164BD09}" dt="2023-06-18T15:54:58.971" v="1368" actId="14100"/>
          <ac:spMkLst>
            <pc:docMk/>
            <pc:sldMk cId="1165815111" sldId="266"/>
            <ac:spMk id="2" creationId="{6B9D6468-A0E1-0336-013F-C8E643457D62}"/>
          </ac:spMkLst>
        </pc:spChg>
        <pc:spChg chg="del mod">
          <ac:chgData name="יובל גבאי" userId="eef0e6f4-53cd-4b50-a6b4-5b6e28795071" providerId="ADAL" clId="{ECC69EE7-19F6-4B8C-A528-6644D164BD09}" dt="2023-06-18T15:52:53.360" v="1357" actId="26606"/>
          <ac:spMkLst>
            <pc:docMk/>
            <pc:sldMk cId="1165815111" sldId="266"/>
            <ac:spMk id="3" creationId="{3E710741-8E65-9959-FD44-86E2D51E3D80}"/>
          </ac:spMkLst>
        </pc:spChg>
        <pc:spChg chg="add del">
          <ac:chgData name="יובל גבאי" userId="eef0e6f4-53cd-4b50-a6b4-5b6e28795071" providerId="ADAL" clId="{ECC69EE7-19F6-4B8C-A528-6644D164BD09}" dt="2023-06-18T15:52:53.310" v="1356" actId="26606"/>
          <ac:spMkLst>
            <pc:docMk/>
            <pc:sldMk cId="1165815111" sldId="266"/>
            <ac:spMk id="8" creationId="{100EDD19-6802-4EC3-95CE-CFFAB042CFD6}"/>
          </ac:spMkLst>
        </pc:spChg>
        <pc:spChg chg="add">
          <ac:chgData name="יובל גבאי" userId="eef0e6f4-53cd-4b50-a6b4-5b6e28795071" providerId="ADAL" clId="{ECC69EE7-19F6-4B8C-A528-6644D164BD09}" dt="2023-06-18T15:52:53.360" v="1357" actId="26606"/>
          <ac:spMkLst>
            <pc:docMk/>
            <pc:sldMk cId="1165815111" sldId="266"/>
            <ac:spMk id="9" creationId="{2659FDB4-FCBE-4A89-B46D-43D4FA54464D}"/>
          </ac:spMkLst>
        </pc:spChg>
        <pc:spChg chg="add del">
          <ac:chgData name="יובל גבאי" userId="eef0e6f4-53cd-4b50-a6b4-5b6e28795071" providerId="ADAL" clId="{ECC69EE7-19F6-4B8C-A528-6644D164BD09}" dt="2023-06-18T15:52:53.310" v="1356" actId="26606"/>
          <ac:spMkLst>
            <pc:docMk/>
            <pc:sldMk cId="1165815111" sldId="266"/>
            <ac:spMk id="10" creationId="{DB17E863-922E-4C26-BD64-E8FD41D28661}"/>
          </ac:spMkLst>
        </pc:spChg>
        <pc:graphicFrameChg chg="add mod modGraphic">
          <ac:chgData name="יובל גבאי" userId="eef0e6f4-53cd-4b50-a6b4-5b6e28795071" providerId="ADAL" clId="{ECC69EE7-19F6-4B8C-A528-6644D164BD09}" dt="2023-06-18T15:56:38.674" v="1378" actId="208"/>
          <ac:graphicFrameMkLst>
            <pc:docMk/>
            <pc:sldMk cId="1165815111" sldId="266"/>
            <ac:graphicFrameMk id="5" creationId="{788BCB67-2D9C-D3B2-301E-7CDA4A82B5FB}"/>
          </ac:graphicFrameMkLst>
        </pc:graphicFrameChg>
        <pc:cxnChg chg="add">
          <ac:chgData name="יובל גבאי" userId="eef0e6f4-53cd-4b50-a6b4-5b6e28795071" providerId="ADAL" clId="{ECC69EE7-19F6-4B8C-A528-6644D164BD09}" dt="2023-06-18T15:52:53.360" v="1357" actId="26606"/>
          <ac:cxnSpMkLst>
            <pc:docMk/>
            <pc:sldMk cId="1165815111" sldId="266"/>
            <ac:cxnSpMk id="11" creationId="{C8F51B3F-8331-4E4A-AE96-D47B1006EEAD}"/>
          </ac:cxnSpMkLst>
        </pc:cxnChg>
      </pc:sldChg>
      <pc:sldChg chg="addSp delSp add del setBg delDesignElem">
        <pc:chgData name="יובל גבאי" userId="eef0e6f4-53cd-4b50-a6b4-5b6e28795071" providerId="ADAL" clId="{ECC69EE7-19F6-4B8C-A528-6644D164BD09}" dt="2023-06-18T15:43:32.880" v="1280"/>
        <pc:sldMkLst>
          <pc:docMk/>
          <pc:sldMk cId="2168960930" sldId="267"/>
        </pc:sldMkLst>
        <pc:spChg chg="add del">
          <ac:chgData name="יובל גבאי" userId="eef0e6f4-53cd-4b50-a6b4-5b6e28795071" providerId="ADAL" clId="{ECC69EE7-19F6-4B8C-A528-6644D164BD09}" dt="2023-06-18T15:43:32.880" v="1280"/>
          <ac:spMkLst>
            <pc:docMk/>
            <pc:sldMk cId="2168960930" sldId="267"/>
            <ac:spMk id="9" creationId="{35DB3719-6FDC-4E5D-891D-FF40B7300F64}"/>
          </ac:spMkLst>
        </pc:spChg>
        <pc:spChg chg="add del">
          <ac:chgData name="יובל גבאי" userId="eef0e6f4-53cd-4b50-a6b4-5b6e28795071" providerId="ADAL" clId="{ECC69EE7-19F6-4B8C-A528-6644D164BD09}" dt="2023-06-18T15:43:32.880" v="1280"/>
          <ac:spMkLst>
            <pc:docMk/>
            <pc:sldMk cId="2168960930" sldId="267"/>
            <ac:spMk id="11" creationId="{E0CBAC23-2E3F-4A90-BA59-F8299F6A5439}"/>
          </ac:spMkLst>
        </pc:spChg>
      </pc:sldChg>
      <pc:sldChg chg="addSp delSp modSp add mod">
        <pc:chgData name="יובל גבאי" userId="eef0e6f4-53cd-4b50-a6b4-5b6e28795071" providerId="ADAL" clId="{ECC69EE7-19F6-4B8C-A528-6644D164BD09}" dt="2023-06-18T15:49:55.568" v="1351" actId="6549"/>
        <pc:sldMkLst>
          <pc:docMk/>
          <pc:sldMk cId="2234908571" sldId="267"/>
        </pc:sldMkLst>
        <pc:spChg chg="mod">
          <ac:chgData name="יובל גבאי" userId="eef0e6f4-53cd-4b50-a6b4-5b6e28795071" providerId="ADAL" clId="{ECC69EE7-19F6-4B8C-A528-6644D164BD09}" dt="2023-06-18T15:49:55.568" v="1351" actId="6549"/>
          <ac:spMkLst>
            <pc:docMk/>
            <pc:sldMk cId="2234908571" sldId="267"/>
            <ac:spMk id="2" creationId="{4C81588A-0D95-CDAB-6ABB-A54DB5AE82DE}"/>
          </ac:spMkLst>
        </pc:spChg>
        <pc:spChg chg="add del mod">
          <ac:chgData name="יובל גבאי" userId="eef0e6f4-53cd-4b50-a6b4-5b6e28795071" providerId="ADAL" clId="{ECC69EE7-19F6-4B8C-A528-6644D164BD09}" dt="2023-06-18T15:44:28.083" v="1304" actId="478"/>
          <ac:spMkLst>
            <pc:docMk/>
            <pc:sldMk cId="2234908571" sldId="267"/>
            <ac:spMk id="4" creationId="{62CC9C7D-80A9-2A70-2074-2ED9CFDACCE6}"/>
          </ac:spMkLst>
        </pc:spChg>
        <pc:spChg chg="add mod">
          <ac:chgData name="יובל גבאי" userId="eef0e6f4-53cd-4b50-a6b4-5b6e28795071" providerId="ADAL" clId="{ECC69EE7-19F6-4B8C-A528-6644D164BD09}" dt="2023-06-18T15:44:33.155" v="1305" actId="1076"/>
          <ac:spMkLst>
            <pc:docMk/>
            <pc:sldMk cId="2234908571" sldId="267"/>
            <ac:spMk id="6" creationId="{FB2961F4-3F87-6A5D-92F8-7967C064A5B4}"/>
          </ac:spMkLst>
        </pc:spChg>
        <pc:graphicFrameChg chg="del">
          <ac:chgData name="יובל גבאי" userId="eef0e6f4-53cd-4b50-a6b4-5b6e28795071" providerId="ADAL" clId="{ECC69EE7-19F6-4B8C-A528-6644D164BD09}" dt="2023-06-18T15:44:19.869" v="1302" actId="478"/>
          <ac:graphicFrameMkLst>
            <pc:docMk/>
            <pc:sldMk cId="2234908571" sldId="267"/>
            <ac:graphicFrameMk id="5" creationId="{AB619D6B-804D-08E8-F4A7-08723076F6E6}"/>
          </ac:graphicFrameMkLst>
        </pc:graphicFrameChg>
        <pc:graphicFrameChg chg="add mod modGraphic">
          <ac:chgData name="יובל גבאי" userId="eef0e6f4-53cd-4b50-a6b4-5b6e28795071" providerId="ADAL" clId="{ECC69EE7-19F6-4B8C-A528-6644D164BD09}" dt="2023-06-18T15:48:21.319" v="1342" actId="207"/>
          <ac:graphicFrameMkLst>
            <pc:docMk/>
            <pc:sldMk cId="2234908571" sldId="267"/>
            <ac:graphicFrameMk id="7" creationId="{5BAE9B91-C379-7ED3-AB3D-594C0218FD57}"/>
          </ac:graphicFrameMkLst>
        </pc:graphicFrameChg>
      </pc:sldChg>
      <pc:sldChg chg="modSp new del mod">
        <pc:chgData name="יובל גבאי" userId="eef0e6f4-53cd-4b50-a6b4-5b6e28795071" providerId="ADAL" clId="{ECC69EE7-19F6-4B8C-A528-6644D164BD09}" dt="2023-06-15T17:30:14.450" v="1206" actId="47"/>
        <pc:sldMkLst>
          <pc:docMk/>
          <pc:sldMk cId="4113156896" sldId="267"/>
        </pc:sldMkLst>
        <pc:spChg chg="mod">
          <ac:chgData name="יובל גבאי" userId="eef0e6f4-53cd-4b50-a6b4-5b6e28795071" providerId="ADAL" clId="{ECC69EE7-19F6-4B8C-A528-6644D164BD09}" dt="2023-06-15T17:30:08.956" v="1205" actId="20577"/>
          <ac:spMkLst>
            <pc:docMk/>
            <pc:sldMk cId="4113156896" sldId="267"/>
            <ac:spMk id="2" creationId="{3C968117-9FC9-F795-6FF1-3D9C47FB0508}"/>
          </ac:spMkLst>
        </pc:spChg>
      </pc:sldChg>
      <pc:sldChg chg="addSp delSp modSp new mod">
        <pc:chgData name="יובל גבאי" userId="eef0e6f4-53cd-4b50-a6b4-5b6e28795071" providerId="ADAL" clId="{ECC69EE7-19F6-4B8C-A528-6644D164BD09}" dt="2023-06-18T16:10:41.328" v="1417" actId="1440"/>
        <pc:sldMkLst>
          <pc:docMk/>
          <pc:sldMk cId="203133111" sldId="268"/>
        </pc:sldMkLst>
        <pc:spChg chg="del">
          <ac:chgData name="יובל גבאי" userId="eef0e6f4-53cd-4b50-a6b4-5b6e28795071" providerId="ADAL" clId="{ECC69EE7-19F6-4B8C-A528-6644D164BD09}" dt="2023-06-18T16:10:29.675" v="1415" actId="478"/>
          <ac:spMkLst>
            <pc:docMk/>
            <pc:sldMk cId="203133111" sldId="268"/>
            <ac:spMk id="2" creationId="{F8980BBD-A6C6-0689-3EDB-73DE09069C9B}"/>
          </ac:spMkLst>
        </pc:spChg>
        <pc:spChg chg="del">
          <ac:chgData name="יובל גבאי" userId="eef0e6f4-53cd-4b50-a6b4-5b6e28795071" providerId="ADAL" clId="{ECC69EE7-19F6-4B8C-A528-6644D164BD09}" dt="2023-06-18T16:10:29.675" v="1415" actId="478"/>
          <ac:spMkLst>
            <pc:docMk/>
            <pc:sldMk cId="203133111" sldId="268"/>
            <ac:spMk id="3" creationId="{0914BBB6-07C1-47F8-DCAB-7E1A0AE0103A}"/>
          </ac:spMkLst>
        </pc:spChg>
        <pc:picChg chg="add mod">
          <ac:chgData name="יובל גבאי" userId="eef0e6f4-53cd-4b50-a6b4-5b6e28795071" providerId="ADAL" clId="{ECC69EE7-19F6-4B8C-A528-6644D164BD09}" dt="2023-06-18T16:10:41.328" v="1417" actId="1440"/>
          <ac:picMkLst>
            <pc:docMk/>
            <pc:sldMk cId="203133111" sldId="268"/>
            <ac:picMk id="5" creationId="{7C1E3641-4A25-EA11-7BE4-DC26A1DEF987}"/>
          </ac:picMkLst>
        </pc:picChg>
        <pc:picChg chg="add mod">
          <ac:chgData name="יובל גבאי" userId="eef0e6f4-53cd-4b50-a6b4-5b6e28795071" providerId="ADAL" clId="{ECC69EE7-19F6-4B8C-A528-6644D164BD09}" dt="2023-06-18T16:10:41.328" v="1417" actId="1440"/>
          <ac:picMkLst>
            <pc:docMk/>
            <pc:sldMk cId="203133111" sldId="268"/>
            <ac:picMk id="7" creationId="{35D116D3-C86E-5687-1A0D-776CFD02425A}"/>
          </ac:picMkLst>
        </pc:picChg>
      </pc:sldChg>
      <pc:sldChg chg="new del">
        <pc:chgData name="יובל גבאי" userId="eef0e6f4-53cd-4b50-a6b4-5b6e28795071" providerId="ADAL" clId="{ECC69EE7-19F6-4B8C-A528-6644D164BD09}" dt="2023-06-18T16:07:19.254" v="1407" actId="47"/>
        <pc:sldMkLst>
          <pc:docMk/>
          <pc:sldMk cId="2216170957" sldId="268"/>
        </pc:sldMkLst>
      </pc:sldChg>
      <pc:sldChg chg="addSp delSp modSp new mod">
        <pc:chgData name="יובל גבאי" userId="eef0e6f4-53cd-4b50-a6b4-5b6e28795071" providerId="ADAL" clId="{ECC69EE7-19F6-4B8C-A528-6644D164BD09}" dt="2023-06-18T16:45:56.960" v="1519" actId="14100"/>
        <pc:sldMkLst>
          <pc:docMk/>
          <pc:sldMk cId="652768796" sldId="269"/>
        </pc:sldMkLst>
        <pc:spChg chg="del">
          <ac:chgData name="יובל גבאי" userId="eef0e6f4-53cd-4b50-a6b4-5b6e28795071" providerId="ADAL" clId="{ECC69EE7-19F6-4B8C-A528-6644D164BD09}" dt="2023-06-18T16:21:52.755" v="1421" actId="478"/>
          <ac:spMkLst>
            <pc:docMk/>
            <pc:sldMk cId="652768796" sldId="269"/>
            <ac:spMk id="2" creationId="{C21C1FC5-5F6D-1A3E-641F-9B7FD644BBF1}"/>
          </ac:spMkLst>
        </pc:spChg>
        <pc:spChg chg="del">
          <ac:chgData name="יובל גבאי" userId="eef0e6f4-53cd-4b50-a6b4-5b6e28795071" providerId="ADAL" clId="{ECC69EE7-19F6-4B8C-A528-6644D164BD09}" dt="2023-06-18T16:45:33.836" v="1515" actId="478"/>
          <ac:spMkLst>
            <pc:docMk/>
            <pc:sldMk cId="652768796" sldId="269"/>
            <ac:spMk id="3" creationId="{2BE869A3-82C6-5FE1-3189-96FAD66A6528}"/>
          </ac:spMkLst>
        </pc:spChg>
        <pc:spChg chg="add mod">
          <ac:chgData name="יובל גבאי" userId="eef0e6f4-53cd-4b50-a6b4-5b6e28795071" providerId="ADAL" clId="{ECC69EE7-19F6-4B8C-A528-6644D164BD09}" dt="2023-06-18T16:45:47.863" v="1517" actId="1076"/>
          <ac:spMkLst>
            <pc:docMk/>
            <pc:sldMk cId="652768796" sldId="269"/>
            <ac:spMk id="6" creationId="{538D5CA0-3F98-0760-619E-21C20B1FC0FA}"/>
          </ac:spMkLst>
        </pc:spChg>
        <pc:spChg chg="add mod">
          <ac:chgData name="יובל גבאי" userId="eef0e6f4-53cd-4b50-a6b4-5b6e28795071" providerId="ADAL" clId="{ECC69EE7-19F6-4B8C-A528-6644D164BD09}" dt="2023-06-18T16:45:53.875" v="1518" actId="1076"/>
          <ac:spMkLst>
            <pc:docMk/>
            <pc:sldMk cId="652768796" sldId="269"/>
            <ac:spMk id="7" creationId="{899DA67B-4BC8-015A-A02E-C7E1B1C26C19}"/>
          </ac:spMkLst>
        </pc:spChg>
        <pc:spChg chg="add mod">
          <ac:chgData name="יובל גבאי" userId="eef0e6f4-53cd-4b50-a6b4-5b6e28795071" providerId="ADAL" clId="{ECC69EE7-19F6-4B8C-A528-6644D164BD09}" dt="2023-06-18T16:45:47.863" v="1517" actId="1076"/>
          <ac:spMkLst>
            <pc:docMk/>
            <pc:sldMk cId="652768796" sldId="269"/>
            <ac:spMk id="8" creationId="{81028960-D17A-A845-873A-6DB933B11C3E}"/>
          </ac:spMkLst>
        </pc:spChg>
        <pc:picChg chg="add del mod">
          <ac:chgData name="יובל גבאי" userId="eef0e6f4-53cd-4b50-a6b4-5b6e28795071" providerId="ADAL" clId="{ECC69EE7-19F6-4B8C-A528-6644D164BD09}" dt="2023-06-18T16:45:18.270" v="1512" actId="478"/>
          <ac:picMkLst>
            <pc:docMk/>
            <pc:sldMk cId="652768796" sldId="269"/>
            <ac:picMk id="5" creationId="{FDC01318-5FEB-983A-70DC-CD42699589D5}"/>
          </ac:picMkLst>
        </pc:picChg>
        <pc:picChg chg="add mod ord">
          <ac:chgData name="יובל גבאי" userId="eef0e6f4-53cd-4b50-a6b4-5b6e28795071" providerId="ADAL" clId="{ECC69EE7-19F6-4B8C-A528-6644D164BD09}" dt="2023-06-18T16:45:36.134" v="1516" actId="1076"/>
          <ac:picMkLst>
            <pc:docMk/>
            <pc:sldMk cId="652768796" sldId="269"/>
            <ac:picMk id="17" creationId="{CD19FE3D-232B-687D-21CB-1F24C46806DF}"/>
          </ac:picMkLst>
        </pc:picChg>
        <pc:cxnChg chg="add mod">
          <ac:chgData name="יובל גבאי" userId="eef0e6f4-53cd-4b50-a6b4-5b6e28795071" providerId="ADAL" clId="{ECC69EE7-19F6-4B8C-A528-6644D164BD09}" dt="2023-06-18T16:45:56.960" v="1519" actId="14100"/>
          <ac:cxnSpMkLst>
            <pc:docMk/>
            <pc:sldMk cId="652768796" sldId="269"/>
            <ac:cxnSpMk id="10" creationId="{DE01D97D-5FCC-0515-9BA1-A339B4F22F93}"/>
          </ac:cxnSpMkLst>
        </pc:cxnChg>
        <pc:cxnChg chg="add mod">
          <ac:chgData name="יובל גבאי" userId="eef0e6f4-53cd-4b50-a6b4-5b6e28795071" providerId="ADAL" clId="{ECC69EE7-19F6-4B8C-A528-6644D164BD09}" dt="2023-06-18T16:45:53.875" v="1518" actId="1076"/>
          <ac:cxnSpMkLst>
            <pc:docMk/>
            <pc:sldMk cId="652768796" sldId="269"/>
            <ac:cxnSpMk id="12" creationId="{FB010B71-4746-493B-3623-4E14F5BD854F}"/>
          </ac:cxnSpMkLst>
        </pc:cxnChg>
        <pc:cxnChg chg="add mod">
          <ac:chgData name="יובל גבאי" userId="eef0e6f4-53cd-4b50-a6b4-5b6e28795071" providerId="ADAL" clId="{ECC69EE7-19F6-4B8C-A528-6644D164BD09}" dt="2023-06-18T16:45:47.863" v="1517" actId="1076"/>
          <ac:cxnSpMkLst>
            <pc:docMk/>
            <pc:sldMk cId="652768796" sldId="269"/>
            <ac:cxnSpMk id="14" creationId="{6A58E3B0-732A-4818-2DC5-F96023E85A36}"/>
          </ac:cxnSpMkLst>
        </pc:cxnChg>
      </pc:sldChg>
      <pc:sldChg chg="addSp delSp new mod">
        <pc:chgData name="יובל גבאי" userId="eef0e6f4-53cd-4b50-a6b4-5b6e28795071" providerId="ADAL" clId="{ECC69EE7-19F6-4B8C-A528-6644D164BD09}" dt="2023-06-18T17:02:40.279" v="1524" actId="22"/>
        <pc:sldMkLst>
          <pc:docMk/>
          <pc:sldMk cId="2971822026" sldId="270"/>
        </pc:sldMkLst>
        <pc:spChg chg="del">
          <ac:chgData name="יובל גבאי" userId="eef0e6f4-53cd-4b50-a6b4-5b6e28795071" providerId="ADAL" clId="{ECC69EE7-19F6-4B8C-A528-6644D164BD09}" dt="2023-06-18T17:02:29.812" v="1521" actId="478"/>
          <ac:spMkLst>
            <pc:docMk/>
            <pc:sldMk cId="2971822026" sldId="270"/>
            <ac:spMk id="2" creationId="{7CA4B4F6-8BE9-E113-D5F5-66EEE039F0C9}"/>
          </ac:spMkLst>
        </pc:spChg>
        <pc:spChg chg="del">
          <ac:chgData name="יובל גבאי" userId="eef0e6f4-53cd-4b50-a6b4-5b6e28795071" providerId="ADAL" clId="{ECC69EE7-19F6-4B8C-A528-6644D164BD09}" dt="2023-06-18T17:02:29.812" v="1521" actId="478"/>
          <ac:spMkLst>
            <pc:docMk/>
            <pc:sldMk cId="2971822026" sldId="270"/>
            <ac:spMk id="3" creationId="{AF67A531-CD26-617A-BB48-500ACC92E77A}"/>
          </ac:spMkLst>
        </pc:spChg>
        <pc:picChg chg="add del">
          <ac:chgData name="יובל גבאי" userId="eef0e6f4-53cd-4b50-a6b4-5b6e28795071" providerId="ADAL" clId="{ECC69EE7-19F6-4B8C-A528-6644D164BD09}" dt="2023-06-18T17:02:39.945" v="1523" actId="478"/>
          <ac:picMkLst>
            <pc:docMk/>
            <pc:sldMk cId="2971822026" sldId="270"/>
            <ac:picMk id="5" creationId="{AB910116-255C-87BC-0A35-02A226111640}"/>
          </ac:picMkLst>
        </pc:picChg>
        <pc:picChg chg="add">
          <ac:chgData name="יובל גבאי" userId="eef0e6f4-53cd-4b50-a6b4-5b6e28795071" providerId="ADAL" clId="{ECC69EE7-19F6-4B8C-A528-6644D164BD09}" dt="2023-06-18T17:02:40.279" v="1524" actId="22"/>
          <ac:picMkLst>
            <pc:docMk/>
            <pc:sldMk cId="2971822026" sldId="270"/>
            <ac:picMk id="7" creationId="{F3A003E7-0AAA-3D9D-8282-7016A593DB99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662070-7CF7-4D82-91D5-FEFF8852A968}" type="doc">
      <dgm:prSet loTypeId="urn:microsoft.com/office/officeart/2005/8/layout/default" loCatId="list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B7835C3-6123-4C5B-A830-676E66AC7952}">
      <dgm:prSet/>
      <dgm:spPr/>
      <dgm:t>
        <a:bodyPr/>
        <a:lstStyle/>
        <a:p>
          <a:pPr rtl="1">
            <a:defRPr cap="all"/>
          </a:pPr>
          <a:r>
            <a:rPr lang="en-US" dirty="0">
              <a:solidFill>
                <a:schemeClr val="tx1"/>
              </a:solidFill>
            </a:rPr>
            <a:t>Cloudy Trivia </a:t>
          </a:r>
          <a:r>
            <a:rPr lang="he-IL" dirty="0">
              <a:solidFill>
                <a:schemeClr val="tx1"/>
              </a:solidFill>
            </a:rPr>
            <a:t> היא אפליקציית חידון מחשוב ענן שנועדה </a:t>
          </a:r>
          <a:r>
            <a:rPr lang="he-IL" b="1" dirty="0">
              <a:solidFill>
                <a:schemeClr val="tx1"/>
              </a:solidFill>
            </a:rPr>
            <a:t>לבחון ולתרגל </a:t>
          </a:r>
          <a:r>
            <a:rPr lang="he-IL" dirty="0">
              <a:solidFill>
                <a:schemeClr val="tx1"/>
              </a:solidFill>
            </a:rPr>
            <a:t>את ידע המשתמשים בתחום מחשוב הענן. </a:t>
          </a:r>
          <a:endParaRPr lang="en-US" dirty="0">
            <a:solidFill>
              <a:schemeClr val="tx1"/>
            </a:solidFill>
          </a:endParaRPr>
        </a:p>
      </dgm:t>
    </dgm:pt>
    <dgm:pt modelId="{9599CF78-BBEB-4837-8F3F-875F5CA90ACC}" type="parTrans" cxnId="{5164B9C5-D429-4A3A-A212-6F823A4F28E5}">
      <dgm:prSet/>
      <dgm:spPr/>
      <dgm:t>
        <a:bodyPr/>
        <a:lstStyle/>
        <a:p>
          <a:endParaRPr lang="en-US"/>
        </a:p>
      </dgm:t>
    </dgm:pt>
    <dgm:pt modelId="{BD8F8D36-44DE-4901-8722-486F4D8129D9}" type="sibTrans" cxnId="{5164B9C5-D429-4A3A-A212-6F823A4F28E5}">
      <dgm:prSet/>
      <dgm:spPr/>
      <dgm:t>
        <a:bodyPr/>
        <a:lstStyle/>
        <a:p>
          <a:endParaRPr lang="en-US"/>
        </a:p>
      </dgm:t>
    </dgm:pt>
    <dgm:pt modelId="{416BC567-DEDC-4D74-B719-5070E8B503B3}">
      <dgm:prSet/>
      <dgm:spPr/>
      <dgm:t>
        <a:bodyPr/>
        <a:lstStyle/>
        <a:p>
          <a:pPr rtl="1">
            <a:defRPr cap="all"/>
          </a:pPr>
          <a:r>
            <a:rPr lang="he-IL" dirty="0">
              <a:solidFill>
                <a:schemeClr val="tx1"/>
              </a:solidFill>
            </a:rPr>
            <a:t>האפליקציה מורכבת ממספר </a:t>
          </a:r>
          <a:r>
            <a:rPr lang="he-IL" b="1" dirty="0">
              <a:solidFill>
                <a:schemeClr val="tx1"/>
              </a:solidFill>
            </a:rPr>
            <a:t>מסכים</a:t>
          </a:r>
          <a:r>
            <a:rPr lang="he-IL" dirty="0">
              <a:solidFill>
                <a:schemeClr val="tx1"/>
              </a:solidFill>
            </a:rPr>
            <a:t>: מסך כניסה, הרשמה, תפריט ראשי, מסך משחק, מסך הוראות, ומסך מנהל לעריכת והוספת שאלות. </a:t>
          </a:r>
          <a:endParaRPr lang="en-US" dirty="0">
            <a:solidFill>
              <a:schemeClr val="tx1"/>
            </a:solidFill>
          </a:endParaRPr>
        </a:p>
      </dgm:t>
    </dgm:pt>
    <dgm:pt modelId="{E8A70060-8958-4817-81E0-8DAC4220B551}" type="parTrans" cxnId="{9BA09681-AC46-4256-80F7-5E2392605341}">
      <dgm:prSet/>
      <dgm:spPr/>
      <dgm:t>
        <a:bodyPr/>
        <a:lstStyle/>
        <a:p>
          <a:endParaRPr lang="en-US"/>
        </a:p>
      </dgm:t>
    </dgm:pt>
    <dgm:pt modelId="{B6DDC0B6-2B6C-4C8F-AE37-A3B0727D53CB}" type="sibTrans" cxnId="{9BA09681-AC46-4256-80F7-5E2392605341}">
      <dgm:prSet/>
      <dgm:spPr/>
      <dgm:t>
        <a:bodyPr/>
        <a:lstStyle/>
        <a:p>
          <a:endParaRPr lang="en-US"/>
        </a:p>
      </dgm:t>
    </dgm:pt>
    <dgm:pt modelId="{07057EE0-CED6-4F2E-8C96-097D8EAA32E4}">
      <dgm:prSet/>
      <dgm:spPr/>
      <dgm:t>
        <a:bodyPr/>
        <a:lstStyle/>
        <a:p>
          <a:pPr rtl="1">
            <a:defRPr cap="all"/>
          </a:pPr>
          <a:r>
            <a:rPr lang="he-IL" dirty="0">
              <a:solidFill>
                <a:schemeClr val="tx1"/>
              </a:solidFill>
            </a:rPr>
            <a:t>האפליקציה מאפשרת למשתמשים להיכנס, להתחיל משחק חדש, לעקוב אחר הביצועים שלהם וללמוד את הוראות המשחק.</a:t>
          </a:r>
          <a:endParaRPr lang="en-US" dirty="0">
            <a:solidFill>
              <a:schemeClr val="tx1"/>
            </a:solidFill>
          </a:endParaRPr>
        </a:p>
      </dgm:t>
    </dgm:pt>
    <dgm:pt modelId="{87E055E4-9EAF-4731-B25F-2EA1BC8A1073}" type="parTrans" cxnId="{DBA0411A-0D48-4082-A1C8-B39F2927B3BF}">
      <dgm:prSet/>
      <dgm:spPr/>
      <dgm:t>
        <a:bodyPr/>
        <a:lstStyle/>
        <a:p>
          <a:endParaRPr lang="en-US"/>
        </a:p>
      </dgm:t>
    </dgm:pt>
    <dgm:pt modelId="{4B9F2E99-7DC0-4E99-82E6-AF91F4A67E8D}" type="sibTrans" cxnId="{DBA0411A-0D48-4082-A1C8-B39F2927B3BF}">
      <dgm:prSet/>
      <dgm:spPr/>
      <dgm:t>
        <a:bodyPr/>
        <a:lstStyle/>
        <a:p>
          <a:endParaRPr lang="en-US"/>
        </a:p>
      </dgm:t>
    </dgm:pt>
    <dgm:pt modelId="{C166EC19-0F18-4C4B-875C-C125617371AE}" type="pres">
      <dgm:prSet presAssocID="{D7662070-7CF7-4D82-91D5-FEFF8852A968}" presName="diagram" presStyleCnt="0">
        <dgm:presLayoutVars>
          <dgm:dir/>
          <dgm:resizeHandles val="exact"/>
        </dgm:presLayoutVars>
      </dgm:prSet>
      <dgm:spPr/>
    </dgm:pt>
    <dgm:pt modelId="{38B7053B-9B68-45D8-8AE4-AC570D08BC2B}" type="pres">
      <dgm:prSet presAssocID="{CB7835C3-6123-4C5B-A830-676E66AC7952}" presName="node" presStyleLbl="node1" presStyleIdx="0" presStyleCnt="3" custLinFactX="100000" custLinFactNeighborX="120000" custLinFactNeighborY="-1250">
        <dgm:presLayoutVars>
          <dgm:bulletEnabled val="1"/>
        </dgm:presLayoutVars>
      </dgm:prSet>
      <dgm:spPr/>
    </dgm:pt>
    <dgm:pt modelId="{996075C7-D6A0-43E1-A1F3-5B46686177A5}" type="pres">
      <dgm:prSet presAssocID="{BD8F8D36-44DE-4901-8722-486F4D8129D9}" presName="sibTrans" presStyleCnt="0"/>
      <dgm:spPr/>
    </dgm:pt>
    <dgm:pt modelId="{A37A1480-0C0B-43CD-A677-543C3FBBAC73}" type="pres">
      <dgm:prSet presAssocID="{416BC567-DEDC-4D74-B719-5070E8B503B3}" presName="node" presStyleLbl="node1" presStyleIdx="1" presStyleCnt="3">
        <dgm:presLayoutVars>
          <dgm:bulletEnabled val="1"/>
        </dgm:presLayoutVars>
      </dgm:prSet>
      <dgm:spPr/>
    </dgm:pt>
    <dgm:pt modelId="{59C5D57A-9A73-41FE-BF48-97368B6E5B00}" type="pres">
      <dgm:prSet presAssocID="{B6DDC0B6-2B6C-4C8F-AE37-A3B0727D53CB}" presName="sibTrans" presStyleCnt="0"/>
      <dgm:spPr/>
    </dgm:pt>
    <dgm:pt modelId="{424A3E90-1ACE-4924-9C49-BA345EACF419}" type="pres">
      <dgm:prSet presAssocID="{07057EE0-CED6-4F2E-8C96-097D8EAA32E4}" presName="node" presStyleLbl="node1" presStyleIdx="2" presStyleCnt="3" custLinFactX="-100000" custLinFactNeighborX="-120000" custLinFactNeighborY="-1250">
        <dgm:presLayoutVars>
          <dgm:bulletEnabled val="1"/>
        </dgm:presLayoutVars>
      </dgm:prSet>
      <dgm:spPr/>
    </dgm:pt>
  </dgm:ptLst>
  <dgm:cxnLst>
    <dgm:cxn modelId="{DBA0411A-0D48-4082-A1C8-B39F2927B3BF}" srcId="{D7662070-7CF7-4D82-91D5-FEFF8852A968}" destId="{07057EE0-CED6-4F2E-8C96-097D8EAA32E4}" srcOrd="2" destOrd="0" parTransId="{87E055E4-9EAF-4731-B25F-2EA1BC8A1073}" sibTransId="{4B9F2E99-7DC0-4E99-82E6-AF91F4A67E8D}"/>
    <dgm:cxn modelId="{5F20BB3B-5A3C-4F91-B483-23ABFE75B18E}" type="presOf" srcId="{D7662070-7CF7-4D82-91D5-FEFF8852A968}" destId="{C166EC19-0F18-4C4B-875C-C125617371AE}" srcOrd="0" destOrd="0" presId="urn:microsoft.com/office/officeart/2005/8/layout/default"/>
    <dgm:cxn modelId="{4B2EE47E-1665-49D6-B2D0-2B3F18E41B83}" type="presOf" srcId="{416BC567-DEDC-4D74-B719-5070E8B503B3}" destId="{A37A1480-0C0B-43CD-A677-543C3FBBAC73}" srcOrd="0" destOrd="0" presId="urn:microsoft.com/office/officeart/2005/8/layout/default"/>
    <dgm:cxn modelId="{9BA09681-AC46-4256-80F7-5E2392605341}" srcId="{D7662070-7CF7-4D82-91D5-FEFF8852A968}" destId="{416BC567-DEDC-4D74-B719-5070E8B503B3}" srcOrd="1" destOrd="0" parTransId="{E8A70060-8958-4817-81E0-8DAC4220B551}" sibTransId="{B6DDC0B6-2B6C-4C8F-AE37-A3B0727D53CB}"/>
    <dgm:cxn modelId="{DA109F8E-8E64-4982-95AB-441142236CBA}" type="presOf" srcId="{07057EE0-CED6-4F2E-8C96-097D8EAA32E4}" destId="{424A3E90-1ACE-4924-9C49-BA345EACF419}" srcOrd="0" destOrd="0" presId="urn:microsoft.com/office/officeart/2005/8/layout/default"/>
    <dgm:cxn modelId="{8D2F5BA0-B96A-47B5-AB31-6FC3009632CD}" type="presOf" srcId="{CB7835C3-6123-4C5B-A830-676E66AC7952}" destId="{38B7053B-9B68-45D8-8AE4-AC570D08BC2B}" srcOrd="0" destOrd="0" presId="urn:microsoft.com/office/officeart/2005/8/layout/default"/>
    <dgm:cxn modelId="{5164B9C5-D429-4A3A-A212-6F823A4F28E5}" srcId="{D7662070-7CF7-4D82-91D5-FEFF8852A968}" destId="{CB7835C3-6123-4C5B-A830-676E66AC7952}" srcOrd="0" destOrd="0" parTransId="{9599CF78-BBEB-4837-8F3F-875F5CA90ACC}" sibTransId="{BD8F8D36-44DE-4901-8722-486F4D8129D9}"/>
    <dgm:cxn modelId="{5F5B4E11-A860-45A0-B76E-7691BC6F10AB}" type="presParOf" srcId="{C166EC19-0F18-4C4B-875C-C125617371AE}" destId="{38B7053B-9B68-45D8-8AE4-AC570D08BC2B}" srcOrd="0" destOrd="0" presId="urn:microsoft.com/office/officeart/2005/8/layout/default"/>
    <dgm:cxn modelId="{02F2B69E-1D05-4EDE-83F5-D0A8BA65C866}" type="presParOf" srcId="{C166EC19-0F18-4C4B-875C-C125617371AE}" destId="{996075C7-D6A0-43E1-A1F3-5B46686177A5}" srcOrd="1" destOrd="0" presId="urn:microsoft.com/office/officeart/2005/8/layout/default"/>
    <dgm:cxn modelId="{4E6BA786-4244-4E2F-B8AF-EA4C313C2FA8}" type="presParOf" srcId="{C166EC19-0F18-4C4B-875C-C125617371AE}" destId="{A37A1480-0C0B-43CD-A677-543C3FBBAC73}" srcOrd="2" destOrd="0" presId="urn:microsoft.com/office/officeart/2005/8/layout/default"/>
    <dgm:cxn modelId="{070967B1-8C11-43A9-A7D3-786FE9A8ADC5}" type="presParOf" srcId="{C166EC19-0F18-4C4B-875C-C125617371AE}" destId="{59C5D57A-9A73-41FE-BF48-97368B6E5B00}" srcOrd="3" destOrd="0" presId="urn:microsoft.com/office/officeart/2005/8/layout/default"/>
    <dgm:cxn modelId="{DBDC1E3B-1743-4F83-AB81-D865EEBF11D7}" type="presParOf" srcId="{C166EC19-0F18-4C4B-875C-C125617371AE}" destId="{424A3E90-1ACE-4924-9C49-BA345EACF41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D9A8D7-D8C1-440D-8C9D-6B52E0E6A03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5F7DE05-7E4E-4B0B-BDD7-33928412C01E}">
      <dgm:prSet custT="1"/>
      <dgm:spPr/>
      <dgm:t>
        <a:bodyPr/>
        <a:lstStyle/>
        <a:p>
          <a:pPr rtl="1">
            <a:defRPr cap="all"/>
          </a:pPr>
          <a:r>
            <a:rPr lang="he-IL" sz="2400" dirty="0"/>
            <a:t>פיחתנו את האפליקציה ב</a:t>
          </a:r>
          <a:r>
            <a:rPr lang="en-US" sz="2400" b="1" dirty="0"/>
            <a:t>google </a:t>
          </a:r>
          <a:r>
            <a:rPr lang="en-US" sz="2400" b="1" dirty="0" err="1"/>
            <a:t>colab</a:t>
          </a:r>
          <a:r>
            <a:rPr lang="he-IL" sz="2400" dirty="0"/>
            <a:t> ע"י שימוש בשפות </a:t>
          </a:r>
          <a:r>
            <a:rPr lang="en-US" sz="2400" dirty="0"/>
            <a:t>HTML</a:t>
          </a:r>
          <a:r>
            <a:rPr lang="he-IL" sz="2400" dirty="0"/>
            <a:t>, </a:t>
          </a:r>
          <a:r>
            <a:rPr lang="en-US" sz="2400" dirty="0"/>
            <a:t>Python</a:t>
          </a:r>
          <a:r>
            <a:rPr lang="he-IL" sz="2400" dirty="0"/>
            <a:t>  </a:t>
          </a:r>
          <a:r>
            <a:rPr lang="en-US" sz="2400" dirty="0"/>
            <a:t>CSS</a:t>
          </a:r>
          <a:r>
            <a:rPr lang="he-IL" sz="2400" dirty="0"/>
            <a:t> ו-</a:t>
          </a:r>
          <a:r>
            <a:rPr lang="en-US" sz="2400" dirty="0"/>
            <a:t>JavaScript </a:t>
          </a:r>
          <a:r>
            <a:rPr lang="he-IL" sz="2400" dirty="0"/>
            <a:t>.</a:t>
          </a:r>
          <a:endParaRPr lang="en-US" sz="2400" dirty="0"/>
        </a:p>
      </dgm:t>
    </dgm:pt>
    <dgm:pt modelId="{1F329D27-F2A5-4FE3-B766-525DB36EF880}" type="parTrans" cxnId="{20AD2D01-69BE-414C-94D9-C44A6B8924BD}">
      <dgm:prSet/>
      <dgm:spPr/>
      <dgm:t>
        <a:bodyPr/>
        <a:lstStyle/>
        <a:p>
          <a:endParaRPr lang="en-US"/>
        </a:p>
      </dgm:t>
    </dgm:pt>
    <dgm:pt modelId="{0BAAD8A3-80CA-421D-9E8C-3C828FDAA77C}" type="sibTrans" cxnId="{20AD2D01-69BE-414C-94D9-C44A6B8924BD}">
      <dgm:prSet/>
      <dgm:spPr/>
      <dgm:t>
        <a:bodyPr/>
        <a:lstStyle/>
        <a:p>
          <a:endParaRPr lang="en-US"/>
        </a:p>
      </dgm:t>
    </dgm:pt>
    <dgm:pt modelId="{B5399BC1-0282-42CD-A422-6D84D5094F7D}">
      <dgm:prSet custT="1"/>
      <dgm:spPr/>
      <dgm:t>
        <a:bodyPr/>
        <a:lstStyle/>
        <a:p>
          <a:pPr rtl="1">
            <a:defRPr cap="all"/>
          </a:pPr>
          <a:r>
            <a:rPr lang="he-IL" sz="2400" dirty="0"/>
            <a:t>השתמשנו במסד הנתונים </a:t>
          </a:r>
          <a:r>
            <a:rPr lang="en-US" sz="2400" b="1" dirty="0"/>
            <a:t>firebase</a:t>
          </a:r>
          <a:r>
            <a:rPr lang="he-IL" sz="2400" dirty="0"/>
            <a:t> לשמירת משתמשים, היסטוריית משחקים ושאלות הטריוויה</a:t>
          </a:r>
          <a:r>
            <a:rPr lang="en-US" sz="2400" dirty="0"/>
            <a:t>.</a:t>
          </a:r>
        </a:p>
      </dgm:t>
    </dgm:pt>
    <dgm:pt modelId="{BBF904AE-F0DB-4DE2-B3ED-909A5075E642}" type="parTrans" cxnId="{701DBECE-C841-4BC1-A9C1-2D5C9278B648}">
      <dgm:prSet/>
      <dgm:spPr/>
      <dgm:t>
        <a:bodyPr/>
        <a:lstStyle/>
        <a:p>
          <a:endParaRPr lang="en-US"/>
        </a:p>
      </dgm:t>
    </dgm:pt>
    <dgm:pt modelId="{8F620A78-AD95-4D4C-B69A-A8B1CDC83F23}" type="sibTrans" cxnId="{701DBECE-C841-4BC1-A9C1-2D5C9278B648}">
      <dgm:prSet/>
      <dgm:spPr/>
      <dgm:t>
        <a:bodyPr/>
        <a:lstStyle/>
        <a:p>
          <a:endParaRPr lang="en-US"/>
        </a:p>
      </dgm:t>
    </dgm:pt>
    <dgm:pt modelId="{39835E34-6EE9-49F8-9B15-2CAB8CCB41F3}" type="pres">
      <dgm:prSet presAssocID="{54D9A8D7-D8C1-440D-8C9D-6B52E0E6A03F}" presName="root" presStyleCnt="0">
        <dgm:presLayoutVars>
          <dgm:dir/>
          <dgm:resizeHandles val="exact"/>
        </dgm:presLayoutVars>
      </dgm:prSet>
      <dgm:spPr/>
    </dgm:pt>
    <dgm:pt modelId="{80104867-58E4-430B-ADD6-470CEC1CFB8C}" type="pres">
      <dgm:prSet presAssocID="{25F7DE05-7E4E-4B0B-BDD7-33928412C01E}" presName="compNode" presStyleCnt="0"/>
      <dgm:spPr/>
    </dgm:pt>
    <dgm:pt modelId="{53F97257-97DD-426B-9F6E-7EE08B00147A}" type="pres">
      <dgm:prSet presAssocID="{25F7DE05-7E4E-4B0B-BDD7-33928412C01E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545CC50-9824-4BA4-B09D-48BCCDE96369}" type="pres">
      <dgm:prSet presAssocID="{25F7DE05-7E4E-4B0B-BDD7-33928412C01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D891500-C666-4C9C-857A-F6C6C022716B}" type="pres">
      <dgm:prSet presAssocID="{25F7DE05-7E4E-4B0B-BDD7-33928412C01E}" presName="spaceRect" presStyleCnt="0"/>
      <dgm:spPr/>
    </dgm:pt>
    <dgm:pt modelId="{29D0DAA9-E55C-43AD-B2BC-6CC6611CD89A}" type="pres">
      <dgm:prSet presAssocID="{25F7DE05-7E4E-4B0B-BDD7-33928412C01E}" presName="textRect" presStyleLbl="revTx" presStyleIdx="0" presStyleCnt="2" custScaleX="118009">
        <dgm:presLayoutVars>
          <dgm:chMax val="1"/>
          <dgm:chPref val="1"/>
        </dgm:presLayoutVars>
      </dgm:prSet>
      <dgm:spPr/>
    </dgm:pt>
    <dgm:pt modelId="{4BE21EC7-D798-4EEB-B46B-DDC0CF3A9F2B}" type="pres">
      <dgm:prSet presAssocID="{0BAAD8A3-80CA-421D-9E8C-3C828FDAA77C}" presName="sibTrans" presStyleCnt="0"/>
      <dgm:spPr/>
    </dgm:pt>
    <dgm:pt modelId="{998FCD0A-218E-4D6D-9E07-9B2151BB72BF}" type="pres">
      <dgm:prSet presAssocID="{B5399BC1-0282-42CD-A422-6D84D5094F7D}" presName="compNode" presStyleCnt="0"/>
      <dgm:spPr/>
    </dgm:pt>
    <dgm:pt modelId="{69048CD8-67E8-4E08-ACD5-52CB0A2D6C54}" type="pres">
      <dgm:prSet presAssocID="{B5399BC1-0282-42CD-A422-6D84D5094F7D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FA19714-2808-47C5-BB7C-D65DC5A2E16D}" type="pres">
      <dgm:prSet presAssocID="{B5399BC1-0282-42CD-A422-6D84D5094F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08D1100B-09CC-494B-9E8F-3C65D492A5C7}" type="pres">
      <dgm:prSet presAssocID="{B5399BC1-0282-42CD-A422-6D84D5094F7D}" presName="spaceRect" presStyleCnt="0"/>
      <dgm:spPr/>
    </dgm:pt>
    <dgm:pt modelId="{20F012CC-CA5A-4061-8CB4-FFD7F0950C30}" type="pres">
      <dgm:prSet presAssocID="{B5399BC1-0282-42CD-A422-6D84D5094F7D}" presName="textRect" presStyleLbl="revTx" presStyleIdx="1" presStyleCnt="2" custScaleX="118009">
        <dgm:presLayoutVars>
          <dgm:chMax val="1"/>
          <dgm:chPref val="1"/>
        </dgm:presLayoutVars>
      </dgm:prSet>
      <dgm:spPr/>
    </dgm:pt>
  </dgm:ptLst>
  <dgm:cxnLst>
    <dgm:cxn modelId="{20AD2D01-69BE-414C-94D9-C44A6B8924BD}" srcId="{54D9A8D7-D8C1-440D-8C9D-6B52E0E6A03F}" destId="{25F7DE05-7E4E-4B0B-BDD7-33928412C01E}" srcOrd="0" destOrd="0" parTransId="{1F329D27-F2A5-4FE3-B766-525DB36EF880}" sibTransId="{0BAAD8A3-80CA-421D-9E8C-3C828FDAA77C}"/>
    <dgm:cxn modelId="{BE8C9D79-41F7-4F90-98D4-FF0ADC43A903}" type="presOf" srcId="{B5399BC1-0282-42CD-A422-6D84D5094F7D}" destId="{20F012CC-CA5A-4061-8CB4-FFD7F0950C30}" srcOrd="0" destOrd="0" presId="urn:microsoft.com/office/officeart/2018/5/layout/IconLeafLabelList"/>
    <dgm:cxn modelId="{701DBECE-C841-4BC1-A9C1-2D5C9278B648}" srcId="{54D9A8D7-D8C1-440D-8C9D-6B52E0E6A03F}" destId="{B5399BC1-0282-42CD-A422-6D84D5094F7D}" srcOrd="1" destOrd="0" parTransId="{BBF904AE-F0DB-4DE2-B3ED-909A5075E642}" sibTransId="{8F620A78-AD95-4D4C-B69A-A8B1CDC83F23}"/>
    <dgm:cxn modelId="{6D4697CF-F96C-48D3-AD4B-6AE54C6A49F1}" type="presOf" srcId="{54D9A8D7-D8C1-440D-8C9D-6B52E0E6A03F}" destId="{39835E34-6EE9-49F8-9B15-2CAB8CCB41F3}" srcOrd="0" destOrd="0" presId="urn:microsoft.com/office/officeart/2018/5/layout/IconLeafLabelList"/>
    <dgm:cxn modelId="{65E31FDD-F174-48C7-8379-B65E2775958C}" type="presOf" srcId="{25F7DE05-7E4E-4B0B-BDD7-33928412C01E}" destId="{29D0DAA9-E55C-43AD-B2BC-6CC6611CD89A}" srcOrd="0" destOrd="0" presId="urn:microsoft.com/office/officeart/2018/5/layout/IconLeafLabelList"/>
    <dgm:cxn modelId="{A6180941-0246-410B-8318-4E0EEC692D13}" type="presParOf" srcId="{39835E34-6EE9-49F8-9B15-2CAB8CCB41F3}" destId="{80104867-58E4-430B-ADD6-470CEC1CFB8C}" srcOrd="0" destOrd="0" presId="urn:microsoft.com/office/officeart/2018/5/layout/IconLeafLabelList"/>
    <dgm:cxn modelId="{E559F76D-2980-4B25-9C5B-0A6C508AC273}" type="presParOf" srcId="{80104867-58E4-430B-ADD6-470CEC1CFB8C}" destId="{53F97257-97DD-426B-9F6E-7EE08B00147A}" srcOrd="0" destOrd="0" presId="urn:microsoft.com/office/officeart/2018/5/layout/IconLeafLabelList"/>
    <dgm:cxn modelId="{2CBDAF83-8DE3-4696-B112-26921FF2ADE6}" type="presParOf" srcId="{80104867-58E4-430B-ADD6-470CEC1CFB8C}" destId="{A545CC50-9824-4BA4-B09D-48BCCDE96369}" srcOrd="1" destOrd="0" presId="urn:microsoft.com/office/officeart/2018/5/layout/IconLeafLabelList"/>
    <dgm:cxn modelId="{C422172D-ACEF-404C-B204-B3E178BDDC13}" type="presParOf" srcId="{80104867-58E4-430B-ADD6-470CEC1CFB8C}" destId="{AD891500-C666-4C9C-857A-F6C6C022716B}" srcOrd="2" destOrd="0" presId="urn:microsoft.com/office/officeart/2018/5/layout/IconLeafLabelList"/>
    <dgm:cxn modelId="{DDA0533C-4B37-4839-90DB-D1C48BDFC97B}" type="presParOf" srcId="{80104867-58E4-430B-ADD6-470CEC1CFB8C}" destId="{29D0DAA9-E55C-43AD-B2BC-6CC6611CD89A}" srcOrd="3" destOrd="0" presId="urn:microsoft.com/office/officeart/2018/5/layout/IconLeafLabelList"/>
    <dgm:cxn modelId="{F5D6831B-53AD-4EC0-8678-3687C156322D}" type="presParOf" srcId="{39835E34-6EE9-49F8-9B15-2CAB8CCB41F3}" destId="{4BE21EC7-D798-4EEB-B46B-DDC0CF3A9F2B}" srcOrd="1" destOrd="0" presId="urn:microsoft.com/office/officeart/2018/5/layout/IconLeafLabelList"/>
    <dgm:cxn modelId="{E0590D8B-5E54-4161-96F2-724838DB4258}" type="presParOf" srcId="{39835E34-6EE9-49F8-9B15-2CAB8CCB41F3}" destId="{998FCD0A-218E-4D6D-9E07-9B2151BB72BF}" srcOrd="2" destOrd="0" presId="urn:microsoft.com/office/officeart/2018/5/layout/IconLeafLabelList"/>
    <dgm:cxn modelId="{05AAE282-0516-48E9-829A-F469AB5C3A12}" type="presParOf" srcId="{998FCD0A-218E-4D6D-9E07-9B2151BB72BF}" destId="{69048CD8-67E8-4E08-ACD5-52CB0A2D6C54}" srcOrd="0" destOrd="0" presId="urn:microsoft.com/office/officeart/2018/5/layout/IconLeafLabelList"/>
    <dgm:cxn modelId="{F52B280A-3499-4DAB-9FB5-95FF4772F996}" type="presParOf" srcId="{998FCD0A-218E-4D6D-9E07-9B2151BB72BF}" destId="{2FA19714-2808-47C5-BB7C-D65DC5A2E16D}" srcOrd="1" destOrd="0" presId="urn:microsoft.com/office/officeart/2018/5/layout/IconLeafLabelList"/>
    <dgm:cxn modelId="{7B91C07D-712D-4036-A41D-B0222C0D4F2F}" type="presParOf" srcId="{998FCD0A-218E-4D6D-9E07-9B2151BB72BF}" destId="{08D1100B-09CC-494B-9E8F-3C65D492A5C7}" srcOrd="2" destOrd="0" presId="urn:microsoft.com/office/officeart/2018/5/layout/IconLeafLabelList"/>
    <dgm:cxn modelId="{778A259D-A86B-42AA-9F3F-98891710B858}" type="presParOf" srcId="{998FCD0A-218E-4D6D-9E07-9B2151BB72BF}" destId="{20F012CC-CA5A-4061-8CB4-FFD7F0950C3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98B45B-AA38-450D-A0C5-DA82AF94EFCD}" type="doc">
      <dgm:prSet loTypeId="urn:microsoft.com/office/officeart/2005/8/layout/orgChart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76C0EB9-0515-442C-A36A-C5049EFBD6BC}">
      <dgm:prSet custT="1"/>
      <dgm:spPr/>
      <dgm:t>
        <a:bodyPr/>
        <a:lstStyle/>
        <a:p>
          <a:pPr rtl="1">
            <a:defRPr b="1"/>
          </a:pPr>
          <a:r>
            <a:rPr lang="en-US" sz="2800" dirty="0">
              <a:solidFill>
                <a:schemeClr val="tx1"/>
              </a:solidFill>
            </a:rPr>
            <a:t>UX</a:t>
          </a:r>
          <a:r>
            <a:rPr lang="en-US" sz="2000" dirty="0">
              <a:solidFill>
                <a:schemeClr val="tx1"/>
              </a:solidFill>
            </a:rPr>
            <a:t> </a:t>
          </a:r>
          <a:r>
            <a:rPr lang="en-US" sz="2800" dirty="0">
              <a:solidFill>
                <a:schemeClr val="tx1"/>
              </a:solidFill>
            </a:rPr>
            <a:t>UI</a:t>
          </a:r>
        </a:p>
      </dgm:t>
    </dgm:pt>
    <dgm:pt modelId="{87FE21F6-A62E-4DB0-83B2-9870C867E657}" type="parTrans" cxnId="{45D185E1-7A95-48FF-A974-A671726F92FA}">
      <dgm:prSet/>
      <dgm:spPr/>
      <dgm:t>
        <a:bodyPr/>
        <a:lstStyle/>
        <a:p>
          <a:endParaRPr lang="en-US"/>
        </a:p>
      </dgm:t>
    </dgm:pt>
    <dgm:pt modelId="{554E85E8-1B98-46D8-96B9-98C2EBC8511F}" type="sibTrans" cxnId="{45D185E1-7A95-48FF-A974-A671726F92FA}">
      <dgm:prSet/>
      <dgm:spPr/>
      <dgm:t>
        <a:bodyPr/>
        <a:lstStyle/>
        <a:p>
          <a:endParaRPr lang="en-US"/>
        </a:p>
      </dgm:t>
    </dgm:pt>
    <dgm:pt modelId="{64FD201B-AF43-474A-94F1-C4E37888D52B}">
      <dgm:prSet custT="1"/>
      <dgm:spPr/>
      <dgm:t>
        <a:bodyPr/>
        <a:lstStyle/>
        <a:p>
          <a:pPr rtl="1">
            <a:defRPr b="1"/>
          </a:pPr>
          <a:r>
            <a:rPr lang="en-US" sz="2800" dirty="0">
              <a:solidFill>
                <a:schemeClr val="tx1"/>
              </a:solidFill>
            </a:rPr>
            <a:t>Google </a:t>
          </a:r>
          <a:r>
            <a:rPr lang="en-US" sz="2800" dirty="0" err="1">
              <a:solidFill>
                <a:schemeClr val="tx1"/>
              </a:solidFill>
            </a:rPr>
            <a:t>Colab</a:t>
          </a:r>
          <a:endParaRPr lang="en-US" sz="2800" dirty="0">
            <a:solidFill>
              <a:schemeClr val="tx1"/>
            </a:solidFill>
          </a:endParaRPr>
        </a:p>
      </dgm:t>
    </dgm:pt>
    <dgm:pt modelId="{4A62D02D-7455-4371-AE75-31728637D23C}" type="parTrans" cxnId="{2EC9EC3E-524F-4EDB-890D-64750676B887}">
      <dgm:prSet/>
      <dgm:spPr/>
      <dgm:t>
        <a:bodyPr/>
        <a:lstStyle/>
        <a:p>
          <a:endParaRPr lang="en-US"/>
        </a:p>
      </dgm:t>
    </dgm:pt>
    <dgm:pt modelId="{D725D26E-DC41-4C37-B0A8-58F8EE2B91A2}" type="sibTrans" cxnId="{2EC9EC3E-524F-4EDB-890D-64750676B887}">
      <dgm:prSet/>
      <dgm:spPr/>
      <dgm:t>
        <a:bodyPr/>
        <a:lstStyle/>
        <a:p>
          <a:endParaRPr lang="en-US"/>
        </a:p>
      </dgm:t>
    </dgm:pt>
    <dgm:pt modelId="{79A16A2F-DE6E-4622-B90F-BBC7D0366F29}">
      <dgm:prSet custT="1"/>
      <dgm:spPr/>
      <dgm:t>
        <a:bodyPr/>
        <a:lstStyle/>
        <a:p>
          <a:pPr rtl="1"/>
          <a:r>
            <a:rPr lang="he-IL" sz="2000" dirty="0">
              <a:solidFill>
                <a:schemeClr val="tx1"/>
              </a:solidFill>
            </a:rPr>
            <a:t>העבודה ב</a:t>
          </a:r>
          <a:r>
            <a:rPr lang="en-US" sz="2000" dirty="0">
              <a:solidFill>
                <a:schemeClr val="tx1"/>
              </a:solidFill>
            </a:rPr>
            <a:t>google </a:t>
          </a:r>
          <a:r>
            <a:rPr lang="en-US" sz="2000" dirty="0" err="1">
              <a:solidFill>
                <a:schemeClr val="tx1"/>
              </a:solidFill>
            </a:rPr>
            <a:t>colab</a:t>
          </a:r>
          <a:r>
            <a:rPr lang="he-IL" sz="2000" dirty="0">
              <a:solidFill>
                <a:schemeClr val="tx1"/>
              </a:solidFill>
            </a:rPr>
            <a:t> הייתה מאתגרת, היה קושי </a:t>
          </a:r>
          <a:r>
            <a:rPr lang="he-IL" sz="2000" b="1" dirty="0">
              <a:solidFill>
                <a:schemeClr val="tx1"/>
              </a:solidFill>
            </a:rPr>
            <a:t>בשילוב</a:t>
          </a:r>
          <a:r>
            <a:rPr lang="he-IL" sz="2000" dirty="0">
              <a:solidFill>
                <a:schemeClr val="tx1"/>
              </a:solidFill>
            </a:rPr>
            <a:t> בין</a:t>
          </a:r>
          <a:r>
            <a:rPr lang="en-US" sz="2000" dirty="0">
              <a:solidFill>
                <a:schemeClr val="tx1"/>
              </a:solidFill>
            </a:rPr>
            <a:t>JS </a:t>
          </a:r>
          <a:r>
            <a:rPr lang="he-IL" sz="2000" dirty="0">
              <a:solidFill>
                <a:schemeClr val="tx1"/>
              </a:solidFill>
            </a:rPr>
            <a:t> </a:t>
          </a:r>
          <a:r>
            <a:rPr lang="he-IL" sz="2000" dirty="0" err="1">
              <a:solidFill>
                <a:schemeClr val="tx1"/>
              </a:solidFill>
            </a:rPr>
            <a:t>לפייתון</a:t>
          </a:r>
          <a:r>
            <a:rPr lang="he-IL" sz="2000" dirty="0">
              <a:solidFill>
                <a:schemeClr val="tx1"/>
              </a:solidFill>
            </a:rPr>
            <a:t>.</a:t>
          </a:r>
          <a:endParaRPr lang="en-US" sz="2000" dirty="0">
            <a:solidFill>
              <a:schemeClr val="tx1"/>
            </a:solidFill>
          </a:endParaRPr>
        </a:p>
      </dgm:t>
    </dgm:pt>
    <dgm:pt modelId="{A845514A-2287-418C-BA01-8FE42CC3921B}" type="parTrans" cxnId="{AAF7A695-5EBF-49C1-844C-4E481395D9E9}">
      <dgm:prSet/>
      <dgm:spPr/>
      <dgm:t>
        <a:bodyPr/>
        <a:lstStyle/>
        <a:p>
          <a:endParaRPr lang="en-US"/>
        </a:p>
      </dgm:t>
    </dgm:pt>
    <dgm:pt modelId="{DE2A7861-5515-4310-8DF3-924DC88267E2}" type="sibTrans" cxnId="{AAF7A695-5EBF-49C1-844C-4E481395D9E9}">
      <dgm:prSet/>
      <dgm:spPr/>
      <dgm:t>
        <a:bodyPr/>
        <a:lstStyle/>
        <a:p>
          <a:endParaRPr lang="en-US"/>
        </a:p>
      </dgm:t>
    </dgm:pt>
    <dgm:pt modelId="{BE2F2B21-CF02-4084-81A3-3FB8B53053D9}">
      <dgm:prSet custT="1"/>
      <dgm:spPr/>
      <dgm:t>
        <a:bodyPr/>
        <a:lstStyle/>
        <a:p>
          <a:pPr rtl="1"/>
          <a:r>
            <a:rPr lang="he-IL" sz="2000" b="1" dirty="0">
              <a:solidFill>
                <a:schemeClr val="tx1"/>
              </a:solidFill>
            </a:rPr>
            <a:t>מהירות המערכת</a:t>
          </a:r>
          <a:r>
            <a:rPr lang="he-IL" sz="2000" dirty="0">
              <a:solidFill>
                <a:schemeClr val="tx1"/>
              </a:solidFill>
            </a:rPr>
            <a:t>: נתקלנו בקושי לשפר את יעילות הקוד כדי שהמערכת תרוץ יותר מהר.</a:t>
          </a:r>
          <a:endParaRPr lang="en-US" sz="2000" dirty="0">
            <a:solidFill>
              <a:schemeClr val="tx1"/>
            </a:solidFill>
          </a:endParaRPr>
        </a:p>
      </dgm:t>
    </dgm:pt>
    <dgm:pt modelId="{082F2C3F-4A49-4636-83E5-DA23833472B0}" type="parTrans" cxnId="{5D020850-3457-467D-BC40-B32E45B4F1A8}">
      <dgm:prSet/>
      <dgm:spPr/>
      <dgm:t>
        <a:bodyPr/>
        <a:lstStyle/>
        <a:p>
          <a:endParaRPr lang="en-US"/>
        </a:p>
      </dgm:t>
    </dgm:pt>
    <dgm:pt modelId="{FD05E976-3B76-46BB-B631-BA3946B4CCC6}" type="sibTrans" cxnId="{5D020850-3457-467D-BC40-B32E45B4F1A8}">
      <dgm:prSet/>
      <dgm:spPr/>
      <dgm:t>
        <a:bodyPr/>
        <a:lstStyle/>
        <a:p>
          <a:endParaRPr lang="en-US"/>
        </a:p>
      </dgm:t>
    </dgm:pt>
    <dgm:pt modelId="{28CE40E1-957B-4DF2-9F62-347CC63C3280}">
      <dgm:prSet custT="1"/>
      <dgm:spPr/>
      <dgm:t>
        <a:bodyPr/>
        <a:lstStyle/>
        <a:p>
          <a:r>
            <a:rPr lang="he-IL" sz="2000" dirty="0">
              <a:solidFill>
                <a:schemeClr val="tx1"/>
              </a:solidFill>
            </a:rPr>
            <a:t>עיצוב המשחק וחווית המשתמש כך שהשימוש במשחק יהיה </a:t>
          </a:r>
          <a:r>
            <a:rPr lang="he-IL" sz="2000" b="1" dirty="0">
              <a:solidFill>
                <a:schemeClr val="tx1"/>
              </a:solidFill>
            </a:rPr>
            <a:t>מובן ונוח </a:t>
          </a:r>
          <a:r>
            <a:rPr lang="he-IL" sz="2000" dirty="0">
              <a:solidFill>
                <a:schemeClr val="tx1"/>
              </a:solidFill>
            </a:rPr>
            <a:t>מצד אחד </a:t>
          </a:r>
          <a:r>
            <a:rPr lang="he-IL" sz="2000" b="1" dirty="0">
              <a:solidFill>
                <a:schemeClr val="tx1"/>
              </a:solidFill>
            </a:rPr>
            <a:t>ואטרקטיבי</a:t>
          </a:r>
          <a:r>
            <a:rPr lang="he-IL" sz="2000" dirty="0">
              <a:solidFill>
                <a:schemeClr val="tx1"/>
              </a:solidFill>
            </a:rPr>
            <a:t> למשתמש מצד שני.</a:t>
          </a:r>
          <a:endParaRPr lang="en-US" sz="2000" dirty="0">
            <a:solidFill>
              <a:schemeClr val="tx1"/>
            </a:solidFill>
          </a:endParaRPr>
        </a:p>
      </dgm:t>
    </dgm:pt>
    <dgm:pt modelId="{4C4F58F2-96C7-49C3-82AA-85B98EBF389D}" type="parTrans" cxnId="{C70AD706-4E7F-4210-B510-29E79EC6A233}">
      <dgm:prSet/>
      <dgm:spPr/>
      <dgm:t>
        <a:bodyPr/>
        <a:lstStyle/>
        <a:p>
          <a:endParaRPr lang="en-US"/>
        </a:p>
      </dgm:t>
    </dgm:pt>
    <dgm:pt modelId="{38E39BA2-08E6-4077-A0FC-2D1A3DA0B247}" type="sibTrans" cxnId="{C70AD706-4E7F-4210-B510-29E79EC6A233}">
      <dgm:prSet/>
      <dgm:spPr/>
      <dgm:t>
        <a:bodyPr/>
        <a:lstStyle/>
        <a:p>
          <a:endParaRPr lang="en-US"/>
        </a:p>
      </dgm:t>
    </dgm:pt>
    <dgm:pt modelId="{02D57757-B8E0-4931-9B62-ABA57E3993C0}" type="pres">
      <dgm:prSet presAssocID="{E098B45B-AA38-450D-A0C5-DA82AF94EFC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CC2262A-E147-400C-B0DB-3E9F8170EB9F}" type="pres">
      <dgm:prSet presAssocID="{876C0EB9-0515-442C-A36A-C5049EFBD6BC}" presName="hierRoot1" presStyleCnt="0">
        <dgm:presLayoutVars>
          <dgm:hierBranch val="init"/>
        </dgm:presLayoutVars>
      </dgm:prSet>
      <dgm:spPr/>
    </dgm:pt>
    <dgm:pt modelId="{C07C3725-ED80-4532-83D2-A15D66A6ABED}" type="pres">
      <dgm:prSet presAssocID="{876C0EB9-0515-442C-A36A-C5049EFBD6BC}" presName="rootComposite1" presStyleCnt="0"/>
      <dgm:spPr/>
    </dgm:pt>
    <dgm:pt modelId="{5077FCD0-72A7-4AD9-B002-D59E50B46CD6}" type="pres">
      <dgm:prSet presAssocID="{876C0EB9-0515-442C-A36A-C5049EFBD6BC}" presName="rootText1" presStyleLbl="node0" presStyleIdx="0" presStyleCnt="2" custScaleY="40561" custLinFactX="84492" custLinFactNeighborX="100000" custLinFactNeighborY="2335">
        <dgm:presLayoutVars>
          <dgm:chPref val="3"/>
        </dgm:presLayoutVars>
      </dgm:prSet>
      <dgm:spPr/>
    </dgm:pt>
    <dgm:pt modelId="{95C7BC82-5503-4908-9FAB-D4A6BA22CC5B}" type="pres">
      <dgm:prSet presAssocID="{876C0EB9-0515-442C-A36A-C5049EFBD6BC}" presName="rootConnector1" presStyleLbl="node1" presStyleIdx="0" presStyleCnt="0"/>
      <dgm:spPr/>
    </dgm:pt>
    <dgm:pt modelId="{FE044285-2C7A-4C5C-9789-2B8B60AD60E4}" type="pres">
      <dgm:prSet presAssocID="{876C0EB9-0515-442C-A36A-C5049EFBD6BC}" presName="hierChild2" presStyleCnt="0"/>
      <dgm:spPr/>
    </dgm:pt>
    <dgm:pt modelId="{6CB8E991-1C61-496D-AF76-074C9A1A1D59}" type="pres">
      <dgm:prSet presAssocID="{4C4F58F2-96C7-49C3-82AA-85B98EBF389D}" presName="Name37" presStyleLbl="parChTrans1D2" presStyleIdx="0" presStyleCnt="3"/>
      <dgm:spPr/>
    </dgm:pt>
    <dgm:pt modelId="{59B00339-52FB-449A-A14C-5AD4777E906F}" type="pres">
      <dgm:prSet presAssocID="{28CE40E1-957B-4DF2-9F62-347CC63C3280}" presName="hierRoot2" presStyleCnt="0">
        <dgm:presLayoutVars>
          <dgm:hierBranch val="init"/>
        </dgm:presLayoutVars>
      </dgm:prSet>
      <dgm:spPr/>
    </dgm:pt>
    <dgm:pt modelId="{6CC36C84-6C5B-4F4E-A0A7-45A3FDEA6FF7}" type="pres">
      <dgm:prSet presAssocID="{28CE40E1-957B-4DF2-9F62-347CC63C3280}" presName="rootComposite" presStyleCnt="0"/>
      <dgm:spPr/>
    </dgm:pt>
    <dgm:pt modelId="{3857F9A6-C099-4B34-B481-1B477A9CAD14}" type="pres">
      <dgm:prSet presAssocID="{28CE40E1-957B-4DF2-9F62-347CC63C3280}" presName="rootText" presStyleLbl="node2" presStyleIdx="0" presStyleCnt="3" custLinFactX="100000" custLinFactNeighborX="146154" custLinFactNeighborY="-661">
        <dgm:presLayoutVars>
          <dgm:chPref val="3"/>
        </dgm:presLayoutVars>
      </dgm:prSet>
      <dgm:spPr/>
    </dgm:pt>
    <dgm:pt modelId="{1D193A03-AC2C-400B-A3FE-B0A171891512}" type="pres">
      <dgm:prSet presAssocID="{28CE40E1-957B-4DF2-9F62-347CC63C3280}" presName="rootConnector" presStyleLbl="node2" presStyleIdx="0" presStyleCnt="3"/>
      <dgm:spPr/>
    </dgm:pt>
    <dgm:pt modelId="{4CEF1CC3-884E-48DE-A47F-14A1DF8C393A}" type="pres">
      <dgm:prSet presAssocID="{28CE40E1-957B-4DF2-9F62-347CC63C3280}" presName="hierChild4" presStyleCnt="0"/>
      <dgm:spPr/>
    </dgm:pt>
    <dgm:pt modelId="{65515751-C42A-4CEE-A252-2E80684A1111}" type="pres">
      <dgm:prSet presAssocID="{28CE40E1-957B-4DF2-9F62-347CC63C3280}" presName="hierChild5" presStyleCnt="0"/>
      <dgm:spPr/>
    </dgm:pt>
    <dgm:pt modelId="{97F958CE-2203-4CBA-96EE-5FA7D9B932FF}" type="pres">
      <dgm:prSet presAssocID="{876C0EB9-0515-442C-A36A-C5049EFBD6BC}" presName="hierChild3" presStyleCnt="0"/>
      <dgm:spPr/>
    </dgm:pt>
    <dgm:pt modelId="{EBF79607-6CA7-4CE3-ABFC-7B78F92AEE4D}" type="pres">
      <dgm:prSet presAssocID="{64FD201B-AF43-474A-94F1-C4E37888D52B}" presName="hierRoot1" presStyleCnt="0">
        <dgm:presLayoutVars>
          <dgm:hierBranch val="init"/>
        </dgm:presLayoutVars>
      </dgm:prSet>
      <dgm:spPr/>
    </dgm:pt>
    <dgm:pt modelId="{4F3349EB-D696-40CC-8E7A-BB1708A7B329}" type="pres">
      <dgm:prSet presAssocID="{64FD201B-AF43-474A-94F1-C4E37888D52B}" presName="rootComposite1" presStyleCnt="0"/>
      <dgm:spPr/>
    </dgm:pt>
    <dgm:pt modelId="{4BFEB479-6774-4E5A-A271-BF8C05C700DA}" type="pres">
      <dgm:prSet presAssocID="{64FD201B-AF43-474A-94F1-C4E37888D52B}" presName="rootText1" presStyleLbl="node0" presStyleIdx="1" presStyleCnt="2" custScaleY="40561" custLinFactX="-33677" custLinFactNeighborX="-100000" custLinFactNeighborY="-862">
        <dgm:presLayoutVars>
          <dgm:chPref val="3"/>
        </dgm:presLayoutVars>
      </dgm:prSet>
      <dgm:spPr/>
    </dgm:pt>
    <dgm:pt modelId="{52093E73-B252-4D82-AD8C-B70AFD61FC96}" type="pres">
      <dgm:prSet presAssocID="{64FD201B-AF43-474A-94F1-C4E37888D52B}" presName="rootConnector1" presStyleLbl="node1" presStyleIdx="0" presStyleCnt="0"/>
      <dgm:spPr/>
    </dgm:pt>
    <dgm:pt modelId="{DAFF74FF-D69B-44B4-841C-B5AAFDF6F403}" type="pres">
      <dgm:prSet presAssocID="{64FD201B-AF43-474A-94F1-C4E37888D52B}" presName="hierChild2" presStyleCnt="0"/>
      <dgm:spPr/>
    </dgm:pt>
    <dgm:pt modelId="{C444D5B1-5B50-461B-9A21-C421D0149B10}" type="pres">
      <dgm:prSet presAssocID="{A845514A-2287-418C-BA01-8FE42CC3921B}" presName="Name37" presStyleLbl="parChTrans1D2" presStyleIdx="1" presStyleCnt="3"/>
      <dgm:spPr/>
    </dgm:pt>
    <dgm:pt modelId="{DD660DC3-5C97-4350-B9F2-6E8F53AF7736}" type="pres">
      <dgm:prSet presAssocID="{79A16A2F-DE6E-4622-B90F-BBC7D0366F29}" presName="hierRoot2" presStyleCnt="0">
        <dgm:presLayoutVars>
          <dgm:hierBranch val="init"/>
        </dgm:presLayoutVars>
      </dgm:prSet>
      <dgm:spPr/>
    </dgm:pt>
    <dgm:pt modelId="{DC971CF6-388B-4B70-919C-51C9F5ACD53B}" type="pres">
      <dgm:prSet presAssocID="{79A16A2F-DE6E-4622-B90F-BBC7D0366F29}" presName="rootComposite" presStyleCnt="0"/>
      <dgm:spPr/>
    </dgm:pt>
    <dgm:pt modelId="{B7CD254D-E56B-44E6-B965-4886231A4AF4}" type="pres">
      <dgm:prSet presAssocID="{79A16A2F-DE6E-4622-B90F-BBC7D0366F29}" presName="rootText" presStyleLbl="node2" presStyleIdx="1" presStyleCnt="3" custLinFactX="-21023" custLinFactNeighborX="-100000" custLinFactNeighborY="-4585">
        <dgm:presLayoutVars>
          <dgm:chPref val="3"/>
        </dgm:presLayoutVars>
      </dgm:prSet>
      <dgm:spPr/>
    </dgm:pt>
    <dgm:pt modelId="{6E1E7A2A-BB60-400A-BAB0-8A63E26E1C28}" type="pres">
      <dgm:prSet presAssocID="{79A16A2F-DE6E-4622-B90F-BBC7D0366F29}" presName="rootConnector" presStyleLbl="node2" presStyleIdx="1" presStyleCnt="3"/>
      <dgm:spPr/>
    </dgm:pt>
    <dgm:pt modelId="{A7523914-5A00-49C3-B4B1-7F77EE9EFC0A}" type="pres">
      <dgm:prSet presAssocID="{79A16A2F-DE6E-4622-B90F-BBC7D0366F29}" presName="hierChild4" presStyleCnt="0"/>
      <dgm:spPr/>
    </dgm:pt>
    <dgm:pt modelId="{01614E6D-6D4F-4041-A452-D47D9EB8C34D}" type="pres">
      <dgm:prSet presAssocID="{79A16A2F-DE6E-4622-B90F-BBC7D0366F29}" presName="hierChild5" presStyleCnt="0"/>
      <dgm:spPr/>
    </dgm:pt>
    <dgm:pt modelId="{F251E03F-751F-439B-B1F6-D98756A50BEB}" type="pres">
      <dgm:prSet presAssocID="{082F2C3F-4A49-4636-83E5-DA23833472B0}" presName="Name37" presStyleLbl="parChTrans1D2" presStyleIdx="2" presStyleCnt="3"/>
      <dgm:spPr/>
    </dgm:pt>
    <dgm:pt modelId="{1A79282D-A886-4E76-BB63-E1E936882B33}" type="pres">
      <dgm:prSet presAssocID="{BE2F2B21-CF02-4084-81A3-3FB8B53053D9}" presName="hierRoot2" presStyleCnt="0">
        <dgm:presLayoutVars>
          <dgm:hierBranch val="init"/>
        </dgm:presLayoutVars>
      </dgm:prSet>
      <dgm:spPr/>
    </dgm:pt>
    <dgm:pt modelId="{815F9454-943B-4E2E-A9C4-6C5783FAF17A}" type="pres">
      <dgm:prSet presAssocID="{BE2F2B21-CF02-4084-81A3-3FB8B53053D9}" presName="rootComposite" presStyleCnt="0"/>
      <dgm:spPr/>
    </dgm:pt>
    <dgm:pt modelId="{681967E4-05DE-4795-938D-4D5702C20BA6}" type="pres">
      <dgm:prSet presAssocID="{BE2F2B21-CF02-4084-81A3-3FB8B53053D9}" presName="rootText" presStyleLbl="node2" presStyleIdx="2" presStyleCnt="3" custLinFactX="-36135" custLinFactNeighborX="-100000" custLinFactNeighborY="-3774">
        <dgm:presLayoutVars>
          <dgm:chPref val="3"/>
        </dgm:presLayoutVars>
      </dgm:prSet>
      <dgm:spPr/>
    </dgm:pt>
    <dgm:pt modelId="{AC45B650-2F17-4633-8DB4-CF7AA36FDAE9}" type="pres">
      <dgm:prSet presAssocID="{BE2F2B21-CF02-4084-81A3-3FB8B53053D9}" presName="rootConnector" presStyleLbl="node2" presStyleIdx="2" presStyleCnt="3"/>
      <dgm:spPr/>
    </dgm:pt>
    <dgm:pt modelId="{8386DB8A-3696-48F5-9040-53FA45B85BE6}" type="pres">
      <dgm:prSet presAssocID="{BE2F2B21-CF02-4084-81A3-3FB8B53053D9}" presName="hierChild4" presStyleCnt="0"/>
      <dgm:spPr/>
    </dgm:pt>
    <dgm:pt modelId="{3A7F668F-1382-4E59-A7AD-F18A184F707C}" type="pres">
      <dgm:prSet presAssocID="{BE2F2B21-CF02-4084-81A3-3FB8B53053D9}" presName="hierChild5" presStyleCnt="0"/>
      <dgm:spPr/>
    </dgm:pt>
    <dgm:pt modelId="{5DD9F2F3-C5AA-4CB4-B964-7B3433FCE055}" type="pres">
      <dgm:prSet presAssocID="{64FD201B-AF43-474A-94F1-C4E37888D52B}" presName="hierChild3" presStyleCnt="0"/>
      <dgm:spPr/>
    </dgm:pt>
  </dgm:ptLst>
  <dgm:cxnLst>
    <dgm:cxn modelId="{C70AD706-4E7F-4210-B510-29E79EC6A233}" srcId="{876C0EB9-0515-442C-A36A-C5049EFBD6BC}" destId="{28CE40E1-957B-4DF2-9F62-347CC63C3280}" srcOrd="0" destOrd="0" parTransId="{4C4F58F2-96C7-49C3-82AA-85B98EBF389D}" sibTransId="{38E39BA2-08E6-4077-A0FC-2D1A3DA0B247}"/>
    <dgm:cxn modelId="{57A8A013-297D-4B63-A9ED-E8096C2B73AD}" type="presOf" srcId="{876C0EB9-0515-442C-A36A-C5049EFBD6BC}" destId="{95C7BC82-5503-4908-9FAB-D4A6BA22CC5B}" srcOrd="1" destOrd="0" presId="urn:microsoft.com/office/officeart/2005/8/layout/orgChart1"/>
    <dgm:cxn modelId="{2EC9EC3E-524F-4EDB-890D-64750676B887}" srcId="{E098B45B-AA38-450D-A0C5-DA82AF94EFCD}" destId="{64FD201B-AF43-474A-94F1-C4E37888D52B}" srcOrd="1" destOrd="0" parTransId="{4A62D02D-7455-4371-AE75-31728637D23C}" sibTransId="{D725D26E-DC41-4C37-B0A8-58F8EE2B91A2}"/>
    <dgm:cxn modelId="{7CFB9949-FEA5-4B78-8C69-D80C5867BFD5}" type="presOf" srcId="{28CE40E1-957B-4DF2-9F62-347CC63C3280}" destId="{1D193A03-AC2C-400B-A3FE-B0A171891512}" srcOrd="1" destOrd="0" presId="urn:microsoft.com/office/officeart/2005/8/layout/orgChart1"/>
    <dgm:cxn modelId="{A07FC36F-63B6-4826-938F-337ACE806DD2}" type="presOf" srcId="{876C0EB9-0515-442C-A36A-C5049EFBD6BC}" destId="{5077FCD0-72A7-4AD9-B002-D59E50B46CD6}" srcOrd="0" destOrd="0" presId="urn:microsoft.com/office/officeart/2005/8/layout/orgChart1"/>
    <dgm:cxn modelId="{5D020850-3457-467D-BC40-B32E45B4F1A8}" srcId="{64FD201B-AF43-474A-94F1-C4E37888D52B}" destId="{BE2F2B21-CF02-4084-81A3-3FB8B53053D9}" srcOrd="1" destOrd="0" parTransId="{082F2C3F-4A49-4636-83E5-DA23833472B0}" sibTransId="{FD05E976-3B76-46BB-B631-BA3946B4CCC6}"/>
    <dgm:cxn modelId="{61579451-C621-48A6-9326-1F4792AFC6C4}" type="presOf" srcId="{082F2C3F-4A49-4636-83E5-DA23833472B0}" destId="{F251E03F-751F-439B-B1F6-D98756A50BEB}" srcOrd="0" destOrd="0" presId="urn:microsoft.com/office/officeart/2005/8/layout/orgChart1"/>
    <dgm:cxn modelId="{EA479776-AE41-4F03-86E3-E59F323228D8}" type="presOf" srcId="{A845514A-2287-418C-BA01-8FE42CC3921B}" destId="{C444D5B1-5B50-461B-9A21-C421D0149B10}" srcOrd="0" destOrd="0" presId="urn:microsoft.com/office/officeart/2005/8/layout/orgChart1"/>
    <dgm:cxn modelId="{5CBF5958-716F-428E-9010-DA950057C814}" type="presOf" srcId="{BE2F2B21-CF02-4084-81A3-3FB8B53053D9}" destId="{681967E4-05DE-4795-938D-4D5702C20BA6}" srcOrd="0" destOrd="0" presId="urn:microsoft.com/office/officeart/2005/8/layout/orgChart1"/>
    <dgm:cxn modelId="{0DB6AA7F-1A09-4977-AB5B-0A0420D1C9F7}" type="presOf" srcId="{4C4F58F2-96C7-49C3-82AA-85B98EBF389D}" destId="{6CB8E991-1C61-496D-AF76-074C9A1A1D59}" srcOrd="0" destOrd="0" presId="urn:microsoft.com/office/officeart/2005/8/layout/orgChart1"/>
    <dgm:cxn modelId="{0D67C682-6E68-4CD1-BB86-F07F7449A002}" type="presOf" srcId="{BE2F2B21-CF02-4084-81A3-3FB8B53053D9}" destId="{AC45B650-2F17-4633-8DB4-CF7AA36FDAE9}" srcOrd="1" destOrd="0" presId="urn:microsoft.com/office/officeart/2005/8/layout/orgChart1"/>
    <dgm:cxn modelId="{AAF7A695-5EBF-49C1-844C-4E481395D9E9}" srcId="{64FD201B-AF43-474A-94F1-C4E37888D52B}" destId="{79A16A2F-DE6E-4622-B90F-BBC7D0366F29}" srcOrd="0" destOrd="0" parTransId="{A845514A-2287-418C-BA01-8FE42CC3921B}" sibTransId="{DE2A7861-5515-4310-8DF3-924DC88267E2}"/>
    <dgm:cxn modelId="{B2F7D29B-FF1C-4272-A5A9-804EA3303306}" type="presOf" srcId="{64FD201B-AF43-474A-94F1-C4E37888D52B}" destId="{52093E73-B252-4D82-AD8C-B70AFD61FC96}" srcOrd="1" destOrd="0" presId="urn:microsoft.com/office/officeart/2005/8/layout/orgChart1"/>
    <dgm:cxn modelId="{540E18C8-34BF-451F-9D4F-9346B1E779AD}" type="presOf" srcId="{E098B45B-AA38-450D-A0C5-DA82AF94EFCD}" destId="{02D57757-B8E0-4931-9B62-ABA57E3993C0}" srcOrd="0" destOrd="0" presId="urn:microsoft.com/office/officeart/2005/8/layout/orgChart1"/>
    <dgm:cxn modelId="{C01313CE-9D35-4DE5-B1D7-8A7BAC06C5F0}" type="presOf" srcId="{79A16A2F-DE6E-4622-B90F-BBC7D0366F29}" destId="{B7CD254D-E56B-44E6-B965-4886231A4AF4}" srcOrd="0" destOrd="0" presId="urn:microsoft.com/office/officeart/2005/8/layout/orgChart1"/>
    <dgm:cxn modelId="{037FA0D4-9C77-439C-992F-D50A708212AB}" type="presOf" srcId="{79A16A2F-DE6E-4622-B90F-BBC7D0366F29}" destId="{6E1E7A2A-BB60-400A-BAB0-8A63E26E1C28}" srcOrd="1" destOrd="0" presId="urn:microsoft.com/office/officeart/2005/8/layout/orgChart1"/>
    <dgm:cxn modelId="{45D185E1-7A95-48FF-A974-A671726F92FA}" srcId="{E098B45B-AA38-450D-A0C5-DA82AF94EFCD}" destId="{876C0EB9-0515-442C-A36A-C5049EFBD6BC}" srcOrd="0" destOrd="0" parTransId="{87FE21F6-A62E-4DB0-83B2-9870C867E657}" sibTransId="{554E85E8-1B98-46D8-96B9-98C2EBC8511F}"/>
    <dgm:cxn modelId="{6B891BEC-A0C1-4C8F-8332-E842853EFFD8}" type="presOf" srcId="{64FD201B-AF43-474A-94F1-C4E37888D52B}" destId="{4BFEB479-6774-4E5A-A271-BF8C05C700DA}" srcOrd="0" destOrd="0" presId="urn:microsoft.com/office/officeart/2005/8/layout/orgChart1"/>
    <dgm:cxn modelId="{4D3659FF-3C50-436A-839B-E93D318FA44D}" type="presOf" srcId="{28CE40E1-957B-4DF2-9F62-347CC63C3280}" destId="{3857F9A6-C099-4B34-B481-1B477A9CAD14}" srcOrd="0" destOrd="0" presId="urn:microsoft.com/office/officeart/2005/8/layout/orgChart1"/>
    <dgm:cxn modelId="{2C63D1A5-E5F2-4A1B-A694-751204DD6598}" type="presParOf" srcId="{02D57757-B8E0-4931-9B62-ABA57E3993C0}" destId="{6CC2262A-E147-400C-B0DB-3E9F8170EB9F}" srcOrd="0" destOrd="0" presId="urn:microsoft.com/office/officeart/2005/8/layout/orgChart1"/>
    <dgm:cxn modelId="{A455AF31-9E30-465D-81E6-350520F1D541}" type="presParOf" srcId="{6CC2262A-E147-400C-B0DB-3E9F8170EB9F}" destId="{C07C3725-ED80-4532-83D2-A15D66A6ABED}" srcOrd="0" destOrd="0" presId="urn:microsoft.com/office/officeart/2005/8/layout/orgChart1"/>
    <dgm:cxn modelId="{1DAF00AC-024A-4E7F-9DEB-B8F8F06ECBD4}" type="presParOf" srcId="{C07C3725-ED80-4532-83D2-A15D66A6ABED}" destId="{5077FCD0-72A7-4AD9-B002-D59E50B46CD6}" srcOrd="0" destOrd="0" presId="urn:microsoft.com/office/officeart/2005/8/layout/orgChart1"/>
    <dgm:cxn modelId="{0C2B27E5-9B1C-4D5F-B45B-7C06C64023AC}" type="presParOf" srcId="{C07C3725-ED80-4532-83D2-A15D66A6ABED}" destId="{95C7BC82-5503-4908-9FAB-D4A6BA22CC5B}" srcOrd="1" destOrd="0" presId="urn:microsoft.com/office/officeart/2005/8/layout/orgChart1"/>
    <dgm:cxn modelId="{1E9C94AB-12CF-45BC-B138-BFF41456E17A}" type="presParOf" srcId="{6CC2262A-E147-400C-B0DB-3E9F8170EB9F}" destId="{FE044285-2C7A-4C5C-9789-2B8B60AD60E4}" srcOrd="1" destOrd="0" presId="urn:microsoft.com/office/officeart/2005/8/layout/orgChart1"/>
    <dgm:cxn modelId="{F20A47A2-48C6-4C7C-B14A-EE85E78E496B}" type="presParOf" srcId="{FE044285-2C7A-4C5C-9789-2B8B60AD60E4}" destId="{6CB8E991-1C61-496D-AF76-074C9A1A1D59}" srcOrd="0" destOrd="0" presId="urn:microsoft.com/office/officeart/2005/8/layout/orgChart1"/>
    <dgm:cxn modelId="{7296EB1F-1024-4CAE-8DF9-C6A02BC8F452}" type="presParOf" srcId="{FE044285-2C7A-4C5C-9789-2B8B60AD60E4}" destId="{59B00339-52FB-449A-A14C-5AD4777E906F}" srcOrd="1" destOrd="0" presId="urn:microsoft.com/office/officeart/2005/8/layout/orgChart1"/>
    <dgm:cxn modelId="{BC8A75BA-299B-46F2-894C-A9D9F3140695}" type="presParOf" srcId="{59B00339-52FB-449A-A14C-5AD4777E906F}" destId="{6CC36C84-6C5B-4F4E-A0A7-45A3FDEA6FF7}" srcOrd="0" destOrd="0" presId="urn:microsoft.com/office/officeart/2005/8/layout/orgChart1"/>
    <dgm:cxn modelId="{F92759DD-B458-4477-8D46-8B8E112BAD91}" type="presParOf" srcId="{6CC36C84-6C5B-4F4E-A0A7-45A3FDEA6FF7}" destId="{3857F9A6-C099-4B34-B481-1B477A9CAD14}" srcOrd="0" destOrd="0" presId="urn:microsoft.com/office/officeart/2005/8/layout/orgChart1"/>
    <dgm:cxn modelId="{E64D4C9E-22FD-42EF-B064-1355C1E3CF24}" type="presParOf" srcId="{6CC36C84-6C5B-4F4E-A0A7-45A3FDEA6FF7}" destId="{1D193A03-AC2C-400B-A3FE-B0A171891512}" srcOrd="1" destOrd="0" presId="urn:microsoft.com/office/officeart/2005/8/layout/orgChart1"/>
    <dgm:cxn modelId="{53DC5119-C034-435B-8065-1496219B6138}" type="presParOf" srcId="{59B00339-52FB-449A-A14C-5AD4777E906F}" destId="{4CEF1CC3-884E-48DE-A47F-14A1DF8C393A}" srcOrd="1" destOrd="0" presId="urn:microsoft.com/office/officeart/2005/8/layout/orgChart1"/>
    <dgm:cxn modelId="{F4EC0FC1-9A1F-48FD-AE26-FD20BBD46F71}" type="presParOf" srcId="{59B00339-52FB-449A-A14C-5AD4777E906F}" destId="{65515751-C42A-4CEE-A252-2E80684A1111}" srcOrd="2" destOrd="0" presId="urn:microsoft.com/office/officeart/2005/8/layout/orgChart1"/>
    <dgm:cxn modelId="{63BA007F-1E11-46F9-B999-E34EE9F3914B}" type="presParOf" srcId="{6CC2262A-E147-400C-B0DB-3E9F8170EB9F}" destId="{97F958CE-2203-4CBA-96EE-5FA7D9B932FF}" srcOrd="2" destOrd="0" presId="urn:microsoft.com/office/officeart/2005/8/layout/orgChart1"/>
    <dgm:cxn modelId="{FCD6A773-E35B-4541-8926-B56312FAADF6}" type="presParOf" srcId="{02D57757-B8E0-4931-9B62-ABA57E3993C0}" destId="{EBF79607-6CA7-4CE3-ABFC-7B78F92AEE4D}" srcOrd="1" destOrd="0" presId="urn:microsoft.com/office/officeart/2005/8/layout/orgChart1"/>
    <dgm:cxn modelId="{D5DCD10F-107B-452E-AE42-4EF323207FB0}" type="presParOf" srcId="{EBF79607-6CA7-4CE3-ABFC-7B78F92AEE4D}" destId="{4F3349EB-D696-40CC-8E7A-BB1708A7B329}" srcOrd="0" destOrd="0" presId="urn:microsoft.com/office/officeart/2005/8/layout/orgChart1"/>
    <dgm:cxn modelId="{74F951F6-DDD8-4A08-9C3A-BC512232ED57}" type="presParOf" srcId="{4F3349EB-D696-40CC-8E7A-BB1708A7B329}" destId="{4BFEB479-6774-4E5A-A271-BF8C05C700DA}" srcOrd="0" destOrd="0" presId="urn:microsoft.com/office/officeart/2005/8/layout/orgChart1"/>
    <dgm:cxn modelId="{08BC63ED-9499-4590-A9A2-0F9ACFF86023}" type="presParOf" srcId="{4F3349EB-D696-40CC-8E7A-BB1708A7B329}" destId="{52093E73-B252-4D82-AD8C-B70AFD61FC96}" srcOrd="1" destOrd="0" presId="urn:microsoft.com/office/officeart/2005/8/layout/orgChart1"/>
    <dgm:cxn modelId="{90CA6FD4-7DF9-42B6-BEB8-67732F6127A1}" type="presParOf" srcId="{EBF79607-6CA7-4CE3-ABFC-7B78F92AEE4D}" destId="{DAFF74FF-D69B-44B4-841C-B5AAFDF6F403}" srcOrd="1" destOrd="0" presId="urn:microsoft.com/office/officeart/2005/8/layout/orgChart1"/>
    <dgm:cxn modelId="{325FBB00-5933-4F42-B3FB-CAF41A28EEDA}" type="presParOf" srcId="{DAFF74FF-D69B-44B4-841C-B5AAFDF6F403}" destId="{C444D5B1-5B50-461B-9A21-C421D0149B10}" srcOrd="0" destOrd="0" presId="urn:microsoft.com/office/officeart/2005/8/layout/orgChart1"/>
    <dgm:cxn modelId="{9342C142-0485-400C-B597-3126F2751678}" type="presParOf" srcId="{DAFF74FF-D69B-44B4-841C-B5AAFDF6F403}" destId="{DD660DC3-5C97-4350-B9F2-6E8F53AF7736}" srcOrd="1" destOrd="0" presId="urn:microsoft.com/office/officeart/2005/8/layout/orgChart1"/>
    <dgm:cxn modelId="{28FB1534-B6B9-4D40-9541-AAAF86F87ED3}" type="presParOf" srcId="{DD660DC3-5C97-4350-B9F2-6E8F53AF7736}" destId="{DC971CF6-388B-4B70-919C-51C9F5ACD53B}" srcOrd="0" destOrd="0" presId="urn:microsoft.com/office/officeart/2005/8/layout/orgChart1"/>
    <dgm:cxn modelId="{B1B64562-23F0-46EA-BA7C-6ED09F46CA97}" type="presParOf" srcId="{DC971CF6-388B-4B70-919C-51C9F5ACD53B}" destId="{B7CD254D-E56B-44E6-B965-4886231A4AF4}" srcOrd="0" destOrd="0" presId="urn:microsoft.com/office/officeart/2005/8/layout/orgChart1"/>
    <dgm:cxn modelId="{8C0C7E13-9050-4BF2-A554-F53922D873C1}" type="presParOf" srcId="{DC971CF6-388B-4B70-919C-51C9F5ACD53B}" destId="{6E1E7A2A-BB60-400A-BAB0-8A63E26E1C28}" srcOrd="1" destOrd="0" presId="urn:microsoft.com/office/officeart/2005/8/layout/orgChart1"/>
    <dgm:cxn modelId="{451E2567-EA2A-497C-92ED-5B84C4B304EE}" type="presParOf" srcId="{DD660DC3-5C97-4350-B9F2-6E8F53AF7736}" destId="{A7523914-5A00-49C3-B4B1-7F77EE9EFC0A}" srcOrd="1" destOrd="0" presId="urn:microsoft.com/office/officeart/2005/8/layout/orgChart1"/>
    <dgm:cxn modelId="{27A03C20-91A6-44C4-868B-DA7863BB4EBE}" type="presParOf" srcId="{DD660DC3-5C97-4350-B9F2-6E8F53AF7736}" destId="{01614E6D-6D4F-4041-A452-D47D9EB8C34D}" srcOrd="2" destOrd="0" presId="urn:microsoft.com/office/officeart/2005/8/layout/orgChart1"/>
    <dgm:cxn modelId="{37ADBAE4-F161-4C91-A9C0-9854A1C59AB3}" type="presParOf" srcId="{DAFF74FF-D69B-44B4-841C-B5AAFDF6F403}" destId="{F251E03F-751F-439B-B1F6-D98756A50BEB}" srcOrd="2" destOrd="0" presId="urn:microsoft.com/office/officeart/2005/8/layout/orgChart1"/>
    <dgm:cxn modelId="{8EAF89CA-A502-4643-8779-5542C35A2AF3}" type="presParOf" srcId="{DAFF74FF-D69B-44B4-841C-B5AAFDF6F403}" destId="{1A79282D-A886-4E76-BB63-E1E936882B33}" srcOrd="3" destOrd="0" presId="urn:microsoft.com/office/officeart/2005/8/layout/orgChart1"/>
    <dgm:cxn modelId="{08B23E47-BC12-4E40-8709-EBB599950C99}" type="presParOf" srcId="{1A79282D-A886-4E76-BB63-E1E936882B33}" destId="{815F9454-943B-4E2E-A9C4-6C5783FAF17A}" srcOrd="0" destOrd="0" presId="urn:microsoft.com/office/officeart/2005/8/layout/orgChart1"/>
    <dgm:cxn modelId="{642B6321-A0E3-419B-A1BD-501A7973A165}" type="presParOf" srcId="{815F9454-943B-4E2E-A9C4-6C5783FAF17A}" destId="{681967E4-05DE-4795-938D-4D5702C20BA6}" srcOrd="0" destOrd="0" presId="urn:microsoft.com/office/officeart/2005/8/layout/orgChart1"/>
    <dgm:cxn modelId="{0079EE83-E2C2-4FC6-B26E-CC919F5FFC42}" type="presParOf" srcId="{815F9454-943B-4E2E-A9C4-6C5783FAF17A}" destId="{AC45B650-2F17-4633-8DB4-CF7AA36FDAE9}" srcOrd="1" destOrd="0" presId="urn:microsoft.com/office/officeart/2005/8/layout/orgChart1"/>
    <dgm:cxn modelId="{73B68CDF-EFE1-4622-BF46-AD01240DB3F8}" type="presParOf" srcId="{1A79282D-A886-4E76-BB63-E1E936882B33}" destId="{8386DB8A-3696-48F5-9040-53FA45B85BE6}" srcOrd="1" destOrd="0" presId="urn:microsoft.com/office/officeart/2005/8/layout/orgChart1"/>
    <dgm:cxn modelId="{9F804623-7AE3-437F-B1A6-7A267679918B}" type="presParOf" srcId="{1A79282D-A886-4E76-BB63-E1E936882B33}" destId="{3A7F668F-1382-4E59-A7AD-F18A184F707C}" srcOrd="2" destOrd="0" presId="urn:microsoft.com/office/officeart/2005/8/layout/orgChart1"/>
    <dgm:cxn modelId="{9E42EDAE-EB23-4EC0-BC71-5FD6422911BA}" type="presParOf" srcId="{EBF79607-6CA7-4CE3-ABFC-7B78F92AEE4D}" destId="{5DD9F2F3-C5AA-4CB4-B964-7B3433FCE05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5742FF-EAE6-4760-80AE-0915D247B52D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7821BBC3-EE33-49C9-8560-42A03EF01A81}">
      <dgm:prSet/>
      <dgm:spPr>
        <a:noFill/>
        <a:ln>
          <a:solidFill>
            <a:schemeClr val="accent3"/>
          </a:solidFill>
        </a:ln>
      </dgm:spPr>
      <dgm:t>
        <a:bodyPr/>
        <a:lstStyle/>
        <a:p>
          <a:pPr rtl="1"/>
          <a:r>
            <a:rPr lang="he-IL" b="1" dirty="0">
              <a:solidFill>
                <a:schemeClr val="tx1"/>
              </a:solidFill>
            </a:rPr>
            <a:t>משוב משתמשים </a:t>
          </a:r>
          <a:r>
            <a:rPr lang="he-IL" dirty="0">
              <a:solidFill>
                <a:schemeClr val="tx1"/>
              </a:solidFill>
            </a:rPr>
            <a:t>הוא בעל ערך רב לשיפור האפליקציה ולשיפור חווית המשתמש, בזכותו הצלחנו לזהות חלקים בקוד אותם ניתן לשפר:</a:t>
          </a:r>
          <a:endParaRPr lang="en-US" dirty="0">
            <a:solidFill>
              <a:schemeClr val="tx1"/>
            </a:solidFill>
          </a:endParaRPr>
        </a:p>
      </dgm:t>
    </dgm:pt>
    <dgm:pt modelId="{B1DE53A4-C392-4171-9471-2C8DCF19B44B}" type="parTrans" cxnId="{35031A79-A4EC-4524-B473-5687CEDB8A8D}">
      <dgm:prSet/>
      <dgm:spPr/>
      <dgm:t>
        <a:bodyPr/>
        <a:lstStyle/>
        <a:p>
          <a:pPr rtl="1"/>
          <a:endParaRPr lang="en-US">
            <a:solidFill>
              <a:schemeClr val="tx1"/>
            </a:solidFill>
          </a:endParaRPr>
        </a:p>
      </dgm:t>
    </dgm:pt>
    <dgm:pt modelId="{6FAC3403-AC5D-4629-9F5C-EB695F441866}" type="sibTrans" cxnId="{35031A79-A4EC-4524-B473-5687CEDB8A8D}">
      <dgm:prSet/>
      <dgm:spPr/>
      <dgm:t>
        <a:bodyPr/>
        <a:lstStyle/>
        <a:p>
          <a:pPr rtl="1"/>
          <a:endParaRPr lang="en-US">
            <a:solidFill>
              <a:schemeClr val="tx1"/>
            </a:solidFill>
          </a:endParaRPr>
        </a:p>
      </dgm:t>
    </dgm:pt>
    <dgm:pt modelId="{EF9E90F0-3EF8-4F29-ACDF-2E43CC5699E7}">
      <dgm:prSet/>
      <dgm:spPr/>
      <dgm:t>
        <a:bodyPr/>
        <a:lstStyle/>
        <a:p>
          <a:pPr rtl="1"/>
          <a:r>
            <a:rPr lang="he-IL" b="1" dirty="0">
              <a:solidFill>
                <a:schemeClr val="tx1"/>
              </a:solidFill>
            </a:rPr>
            <a:t>שיפורים בממשק המשתמש: </a:t>
          </a:r>
          <a:r>
            <a:rPr lang="he-IL" dirty="0">
              <a:solidFill>
                <a:schemeClr val="tx1"/>
              </a:solidFill>
            </a:rPr>
            <a:t>הסטודנטים סיפקו הצעות לשיפור העיצוב וחווית השימוש באפליקציה.</a:t>
          </a:r>
          <a:endParaRPr lang="en-US" dirty="0">
            <a:solidFill>
              <a:schemeClr val="tx1"/>
            </a:solidFill>
          </a:endParaRPr>
        </a:p>
      </dgm:t>
    </dgm:pt>
    <dgm:pt modelId="{F3EB5447-BDE9-4272-876F-98ED5F222EA9}" type="parTrans" cxnId="{F9337DF1-6930-4944-8D4F-70F9B82E4D61}">
      <dgm:prSet/>
      <dgm:spPr/>
      <dgm:t>
        <a:bodyPr/>
        <a:lstStyle/>
        <a:p>
          <a:pPr rtl="1"/>
          <a:endParaRPr lang="en-US">
            <a:solidFill>
              <a:schemeClr val="tx1"/>
            </a:solidFill>
          </a:endParaRPr>
        </a:p>
      </dgm:t>
    </dgm:pt>
    <dgm:pt modelId="{6FBC3151-6F0F-4FAD-B06B-E415380BC628}" type="sibTrans" cxnId="{F9337DF1-6930-4944-8D4F-70F9B82E4D61}">
      <dgm:prSet/>
      <dgm:spPr/>
      <dgm:t>
        <a:bodyPr/>
        <a:lstStyle/>
        <a:p>
          <a:pPr rtl="1"/>
          <a:endParaRPr lang="en-US">
            <a:solidFill>
              <a:schemeClr val="tx1"/>
            </a:solidFill>
          </a:endParaRPr>
        </a:p>
      </dgm:t>
    </dgm:pt>
    <dgm:pt modelId="{389302D6-7C42-4BF2-A130-82A7523860B5}">
      <dgm:prSet/>
      <dgm:spPr/>
      <dgm:t>
        <a:bodyPr/>
        <a:lstStyle/>
        <a:p>
          <a:pPr rtl="1"/>
          <a:r>
            <a:rPr lang="he-IL" b="1" dirty="0">
              <a:solidFill>
                <a:schemeClr val="tx1"/>
              </a:solidFill>
            </a:rPr>
            <a:t>דיווח באגים: </a:t>
          </a:r>
          <a:r>
            <a:rPr lang="he-IL" dirty="0">
              <a:solidFill>
                <a:schemeClr val="tx1"/>
              </a:solidFill>
            </a:rPr>
            <a:t>הסטודנטים זיהו ודיווחו על בעיות, מה שאפשר לצוות הפיתוח לטפל בהן באופן </a:t>
          </a:r>
          <a:r>
            <a:rPr lang="he-IL" dirty="0" err="1">
              <a:solidFill>
                <a:schemeClr val="tx1"/>
              </a:solidFill>
            </a:rPr>
            <a:t>מיידי</a:t>
          </a:r>
          <a:r>
            <a:rPr lang="he-IL" dirty="0">
              <a:solidFill>
                <a:schemeClr val="tx1"/>
              </a:solidFill>
            </a:rPr>
            <a:t>.</a:t>
          </a:r>
          <a:endParaRPr lang="en-US" dirty="0">
            <a:solidFill>
              <a:schemeClr val="tx1"/>
            </a:solidFill>
          </a:endParaRPr>
        </a:p>
      </dgm:t>
    </dgm:pt>
    <dgm:pt modelId="{CB063307-0F77-40E5-976F-844F2266D1F2}" type="parTrans" cxnId="{1EAFA1DC-EECC-43C7-9F49-5F831C067BC3}">
      <dgm:prSet/>
      <dgm:spPr/>
      <dgm:t>
        <a:bodyPr/>
        <a:lstStyle/>
        <a:p>
          <a:pPr rtl="1"/>
          <a:endParaRPr lang="en-US">
            <a:solidFill>
              <a:schemeClr val="tx1"/>
            </a:solidFill>
          </a:endParaRPr>
        </a:p>
      </dgm:t>
    </dgm:pt>
    <dgm:pt modelId="{88E6D191-BAEA-4265-BDD2-4F26C079A25F}" type="sibTrans" cxnId="{1EAFA1DC-EECC-43C7-9F49-5F831C067BC3}">
      <dgm:prSet/>
      <dgm:spPr/>
      <dgm:t>
        <a:bodyPr/>
        <a:lstStyle/>
        <a:p>
          <a:pPr rtl="1"/>
          <a:endParaRPr lang="en-US">
            <a:solidFill>
              <a:schemeClr val="tx1"/>
            </a:solidFill>
          </a:endParaRPr>
        </a:p>
      </dgm:t>
    </dgm:pt>
    <dgm:pt modelId="{C4908251-F3E6-4C4D-A3F9-536643E8FA36}">
      <dgm:prSet/>
      <dgm:spPr/>
      <dgm:t>
        <a:bodyPr/>
        <a:lstStyle/>
        <a:p>
          <a:pPr rtl="1"/>
          <a:r>
            <a:rPr lang="he-IL" b="1" dirty="0">
              <a:solidFill>
                <a:schemeClr val="tx1"/>
              </a:solidFill>
            </a:rPr>
            <a:t>פונקציונאליות: </a:t>
          </a:r>
          <a:r>
            <a:rPr lang="he-IL" dirty="0">
              <a:solidFill>
                <a:schemeClr val="tx1"/>
              </a:solidFill>
            </a:rPr>
            <a:t>התלמידים הציעו שיפורים בהתנהגות המערכת.</a:t>
          </a:r>
          <a:endParaRPr lang="en-US" dirty="0">
            <a:solidFill>
              <a:schemeClr val="tx1"/>
            </a:solidFill>
          </a:endParaRPr>
        </a:p>
      </dgm:t>
    </dgm:pt>
    <dgm:pt modelId="{8DDC1625-2D0C-4DA4-B504-0BC1810D8EED}" type="parTrans" cxnId="{700FEC7F-4398-4A9A-8780-47A02642B3B0}">
      <dgm:prSet/>
      <dgm:spPr/>
      <dgm:t>
        <a:bodyPr/>
        <a:lstStyle/>
        <a:p>
          <a:pPr rtl="1"/>
          <a:endParaRPr lang="en-US">
            <a:solidFill>
              <a:schemeClr val="tx1"/>
            </a:solidFill>
          </a:endParaRPr>
        </a:p>
      </dgm:t>
    </dgm:pt>
    <dgm:pt modelId="{80464A58-574F-4855-A634-DB2F229EAE13}" type="sibTrans" cxnId="{700FEC7F-4398-4A9A-8780-47A02642B3B0}">
      <dgm:prSet/>
      <dgm:spPr/>
      <dgm:t>
        <a:bodyPr/>
        <a:lstStyle/>
        <a:p>
          <a:pPr rtl="1"/>
          <a:endParaRPr lang="en-US">
            <a:solidFill>
              <a:schemeClr val="tx1"/>
            </a:solidFill>
          </a:endParaRPr>
        </a:p>
      </dgm:t>
    </dgm:pt>
    <dgm:pt modelId="{1F7DD0C1-4BA7-4AFE-99A9-60C17FE6403E}">
      <dgm:prSet/>
      <dgm:spPr>
        <a:noFill/>
        <a:ln>
          <a:solidFill>
            <a:schemeClr val="accent3"/>
          </a:solidFill>
        </a:ln>
      </dgm:spPr>
      <dgm:t>
        <a:bodyPr/>
        <a:lstStyle/>
        <a:p>
          <a:pPr algn="r" rtl="1"/>
          <a:r>
            <a:rPr lang="he-IL" dirty="0">
              <a:solidFill>
                <a:schemeClr val="tx1"/>
              </a:solidFill>
            </a:rPr>
            <a:t>שילוב משוב הסטודנטים בתהליך הפיתוח היה מוצלח מאוד והוביל לשיפורים משמעותיים ביישום.</a:t>
          </a:r>
          <a:endParaRPr lang="en-US" dirty="0">
            <a:solidFill>
              <a:schemeClr val="tx1"/>
            </a:solidFill>
          </a:endParaRPr>
        </a:p>
      </dgm:t>
    </dgm:pt>
    <dgm:pt modelId="{FF86286A-B62B-416A-8250-FAD742B495DE}" type="parTrans" cxnId="{9D88D1A0-504E-4BBB-BDD4-3F1819AD3BEA}">
      <dgm:prSet/>
      <dgm:spPr/>
      <dgm:t>
        <a:bodyPr/>
        <a:lstStyle/>
        <a:p>
          <a:pPr rtl="1"/>
          <a:endParaRPr lang="en-US">
            <a:solidFill>
              <a:schemeClr val="tx1"/>
            </a:solidFill>
          </a:endParaRPr>
        </a:p>
      </dgm:t>
    </dgm:pt>
    <dgm:pt modelId="{08572FB2-AA36-4602-BB4F-2D0CF38B3FC3}" type="sibTrans" cxnId="{9D88D1A0-504E-4BBB-BDD4-3F1819AD3BEA}">
      <dgm:prSet/>
      <dgm:spPr/>
      <dgm:t>
        <a:bodyPr/>
        <a:lstStyle/>
        <a:p>
          <a:pPr rtl="1"/>
          <a:endParaRPr lang="en-US">
            <a:solidFill>
              <a:schemeClr val="tx1"/>
            </a:solidFill>
          </a:endParaRPr>
        </a:p>
      </dgm:t>
    </dgm:pt>
    <dgm:pt modelId="{820863BB-1F85-4BA0-8BE5-CB488576C9A3}" type="pres">
      <dgm:prSet presAssocID="{785742FF-EAE6-4760-80AE-0915D247B52D}" presName="linear" presStyleCnt="0">
        <dgm:presLayoutVars>
          <dgm:animLvl val="lvl"/>
          <dgm:resizeHandles val="exact"/>
        </dgm:presLayoutVars>
      </dgm:prSet>
      <dgm:spPr/>
    </dgm:pt>
    <dgm:pt modelId="{660C6526-EDD1-47FA-8CF7-9DB142304BD2}" type="pres">
      <dgm:prSet presAssocID="{7821BBC3-EE33-49C9-8560-42A03EF01A8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59BCF1F-FDFE-4024-A2F8-43DE69DD8A35}" type="pres">
      <dgm:prSet presAssocID="{6FAC3403-AC5D-4629-9F5C-EB695F441866}" presName="spacer" presStyleCnt="0"/>
      <dgm:spPr/>
    </dgm:pt>
    <dgm:pt modelId="{08FC763E-DF13-41FF-AEE5-0973C5355CFD}" type="pres">
      <dgm:prSet presAssocID="{EF9E90F0-3EF8-4F29-ACDF-2E43CC5699E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60C1361-7576-4188-BCBD-6787A5B057FB}" type="pres">
      <dgm:prSet presAssocID="{6FBC3151-6F0F-4FAD-B06B-E415380BC628}" presName="spacer" presStyleCnt="0"/>
      <dgm:spPr/>
    </dgm:pt>
    <dgm:pt modelId="{D505F7BF-8CCD-466E-89AC-41620A4A4CAC}" type="pres">
      <dgm:prSet presAssocID="{389302D6-7C42-4BF2-A130-82A7523860B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ECF82AB-B0D6-4D39-843F-CEA3D3E784BD}" type="pres">
      <dgm:prSet presAssocID="{88E6D191-BAEA-4265-BDD2-4F26C079A25F}" presName="spacer" presStyleCnt="0"/>
      <dgm:spPr/>
    </dgm:pt>
    <dgm:pt modelId="{1ED1EA82-5D4F-45BD-B276-C9C7BC07DC32}" type="pres">
      <dgm:prSet presAssocID="{C4908251-F3E6-4C4D-A3F9-536643E8FA3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7899588-0ED5-4C2A-9100-7FF837F3C190}" type="pres">
      <dgm:prSet presAssocID="{80464A58-574F-4855-A634-DB2F229EAE13}" presName="spacer" presStyleCnt="0"/>
      <dgm:spPr/>
    </dgm:pt>
    <dgm:pt modelId="{AD144539-54A3-4606-A5AC-293CB2242BAB}" type="pres">
      <dgm:prSet presAssocID="{1F7DD0C1-4BA7-4AFE-99A9-60C17FE6403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5031A79-A4EC-4524-B473-5687CEDB8A8D}" srcId="{785742FF-EAE6-4760-80AE-0915D247B52D}" destId="{7821BBC3-EE33-49C9-8560-42A03EF01A81}" srcOrd="0" destOrd="0" parTransId="{B1DE53A4-C392-4171-9471-2C8DCF19B44B}" sibTransId="{6FAC3403-AC5D-4629-9F5C-EB695F441866}"/>
    <dgm:cxn modelId="{700FEC7F-4398-4A9A-8780-47A02642B3B0}" srcId="{785742FF-EAE6-4760-80AE-0915D247B52D}" destId="{C4908251-F3E6-4C4D-A3F9-536643E8FA36}" srcOrd="3" destOrd="0" parTransId="{8DDC1625-2D0C-4DA4-B504-0BC1810D8EED}" sibTransId="{80464A58-574F-4855-A634-DB2F229EAE13}"/>
    <dgm:cxn modelId="{790E4597-2BDE-435D-A102-2D09E99178C9}" type="presOf" srcId="{EF9E90F0-3EF8-4F29-ACDF-2E43CC5699E7}" destId="{08FC763E-DF13-41FF-AEE5-0973C5355CFD}" srcOrd="0" destOrd="0" presId="urn:microsoft.com/office/officeart/2005/8/layout/vList2"/>
    <dgm:cxn modelId="{9D88D1A0-504E-4BBB-BDD4-3F1819AD3BEA}" srcId="{785742FF-EAE6-4760-80AE-0915D247B52D}" destId="{1F7DD0C1-4BA7-4AFE-99A9-60C17FE6403E}" srcOrd="4" destOrd="0" parTransId="{FF86286A-B62B-416A-8250-FAD742B495DE}" sibTransId="{08572FB2-AA36-4602-BB4F-2D0CF38B3FC3}"/>
    <dgm:cxn modelId="{B8C48CA5-DEB6-46D9-8D4A-42A0D764B736}" type="presOf" srcId="{389302D6-7C42-4BF2-A130-82A7523860B5}" destId="{D505F7BF-8CCD-466E-89AC-41620A4A4CAC}" srcOrd="0" destOrd="0" presId="urn:microsoft.com/office/officeart/2005/8/layout/vList2"/>
    <dgm:cxn modelId="{D02D51D0-1AC1-4BFC-B883-4E74AEA5901B}" type="presOf" srcId="{C4908251-F3E6-4C4D-A3F9-536643E8FA36}" destId="{1ED1EA82-5D4F-45BD-B276-C9C7BC07DC32}" srcOrd="0" destOrd="0" presId="urn:microsoft.com/office/officeart/2005/8/layout/vList2"/>
    <dgm:cxn modelId="{1EAFA1DC-EECC-43C7-9F49-5F831C067BC3}" srcId="{785742FF-EAE6-4760-80AE-0915D247B52D}" destId="{389302D6-7C42-4BF2-A130-82A7523860B5}" srcOrd="2" destOrd="0" parTransId="{CB063307-0F77-40E5-976F-844F2266D1F2}" sibTransId="{88E6D191-BAEA-4265-BDD2-4F26C079A25F}"/>
    <dgm:cxn modelId="{9904A2DD-457B-416D-B059-E6F8FB420776}" type="presOf" srcId="{1F7DD0C1-4BA7-4AFE-99A9-60C17FE6403E}" destId="{AD144539-54A3-4606-A5AC-293CB2242BAB}" srcOrd="0" destOrd="0" presId="urn:microsoft.com/office/officeart/2005/8/layout/vList2"/>
    <dgm:cxn modelId="{4D7834EC-B3B4-4D78-81F8-E8F5B384623B}" type="presOf" srcId="{785742FF-EAE6-4760-80AE-0915D247B52D}" destId="{820863BB-1F85-4BA0-8BE5-CB488576C9A3}" srcOrd="0" destOrd="0" presId="urn:microsoft.com/office/officeart/2005/8/layout/vList2"/>
    <dgm:cxn modelId="{F9337DF1-6930-4944-8D4F-70F9B82E4D61}" srcId="{785742FF-EAE6-4760-80AE-0915D247B52D}" destId="{EF9E90F0-3EF8-4F29-ACDF-2E43CC5699E7}" srcOrd="1" destOrd="0" parTransId="{F3EB5447-BDE9-4272-876F-98ED5F222EA9}" sibTransId="{6FBC3151-6F0F-4FAD-B06B-E415380BC628}"/>
    <dgm:cxn modelId="{A94E47F5-3EA0-4820-99FE-C77D653F7636}" type="presOf" srcId="{7821BBC3-EE33-49C9-8560-42A03EF01A81}" destId="{660C6526-EDD1-47FA-8CF7-9DB142304BD2}" srcOrd="0" destOrd="0" presId="urn:microsoft.com/office/officeart/2005/8/layout/vList2"/>
    <dgm:cxn modelId="{562E8F99-4E18-4D92-9E8B-9654C15DB3DD}" type="presParOf" srcId="{820863BB-1F85-4BA0-8BE5-CB488576C9A3}" destId="{660C6526-EDD1-47FA-8CF7-9DB142304BD2}" srcOrd="0" destOrd="0" presId="urn:microsoft.com/office/officeart/2005/8/layout/vList2"/>
    <dgm:cxn modelId="{C8E8F366-E637-4307-913F-280283DCFD0F}" type="presParOf" srcId="{820863BB-1F85-4BA0-8BE5-CB488576C9A3}" destId="{059BCF1F-FDFE-4024-A2F8-43DE69DD8A35}" srcOrd="1" destOrd="0" presId="urn:microsoft.com/office/officeart/2005/8/layout/vList2"/>
    <dgm:cxn modelId="{16BB8046-B273-4BE7-BB88-FFB5ED5B8369}" type="presParOf" srcId="{820863BB-1F85-4BA0-8BE5-CB488576C9A3}" destId="{08FC763E-DF13-41FF-AEE5-0973C5355CFD}" srcOrd="2" destOrd="0" presId="urn:microsoft.com/office/officeart/2005/8/layout/vList2"/>
    <dgm:cxn modelId="{E1126BE5-BD4C-4BF0-BB26-BAFAEF693BED}" type="presParOf" srcId="{820863BB-1F85-4BA0-8BE5-CB488576C9A3}" destId="{960C1361-7576-4188-BCBD-6787A5B057FB}" srcOrd="3" destOrd="0" presId="urn:microsoft.com/office/officeart/2005/8/layout/vList2"/>
    <dgm:cxn modelId="{4A9BEEE1-DF3B-4FD0-BE23-D6A382A93199}" type="presParOf" srcId="{820863BB-1F85-4BA0-8BE5-CB488576C9A3}" destId="{D505F7BF-8CCD-466E-89AC-41620A4A4CAC}" srcOrd="4" destOrd="0" presId="urn:microsoft.com/office/officeart/2005/8/layout/vList2"/>
    <dgm:cxn modelId="{30094DBF-393A-4C10-9BBF-C02FAFCCB1D5}" type="presParOf" srcId="{820863BB-1F85-4BA0-8BE5-CB488576C9A3}" destId="{DECF82AB-B0D6-4D39-843F-CEA3D3E784BD}" srcOrd="5" destOrd="0" presId="urn:microsoft.com/office/officeart/2005/8/layout/vList2"/>
    <dgm:cxn modelId="{D9462FC2-D04C-4F40-AF0C-676D7CA00DF8}" type="presParOf" srcId="{820863BB-1F85-4BA0-8BE5-CB488576C9A3}" destId="{1ED1EA82-5D4F-45BD-B276-C9C7BC07DC32}" srcOrd="6" destOrd="0" presId="urn:microsoft.com/office/officeart/2005/8/layout/vList2"/>
    <dgm:cxn modelId="{EB4F826E-2568-46CF-993C-7A96EE9F64AB}" type="presParOf" srcId="{820863BB-1F85-4BA0-8BE5-CB488576C9A3}" destId="{77899588-0ED5-4C2A-9100-7FF837F3C190}" srcOrd="7" destOrd="0" presId="urn:microsoft.com/office/officeart/2005/8/layout/vList2"/>
    <dgm:cxn modelId="{74716C27-61E1-4DF6-9738-7BC7BB90B163}" type="presParOf" srcId="{820863BB-1F85-4BA0-8BE5-CB488576C9A3}" destId="{AD144539-54A3-4606-A5AC-293CB2242BA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7053B-9B68-45D8-8AE4-AC570D08BC2B}">
      <dsp:nvSpPr>
        <dsp:cNvPr id="0" name=""/>
        <dsp:cNvSpPr/>
      </dsp:nvSpPr>
      <dsp:spPr>
        <a:xfrm>
          <a:off x="7229475" y="963954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>
              <a:solidFill>
                <a:schemeClr val="tx1"/>
              </a:solidFill>
            </a:rPr>
            <a:t>Cloudy Trivia </a:t>
          </a:r>
          <a:r>
            <a:rPr lang="he-IL" sz="2200" kern="1200" dirty="0">
              <a:solidFill>
                <a:schemeClr val="tx1"/>
              </a:solidFill>
            </a:rPr>
            <a:t> היא אפליקציית חידון מחשוב ענן שנועדה </a:t>
          </a:r>
          <a:r>
            <a:rPr lang="he-IL" sz="2200" b="1" kern="1200" dirty="0">
              <a:solidFill>
                <a:schemeClr val="tx1"/>
              </a:solidFill>
            </a:rPr>
            <a:t>לבחון ולתרגל </a:t>
          </a:r>
          <a:r>
            <a:rPr lang="he-IL" sz="2200" kern="1200" dirty="0">
              <a:solidFill>
                <a:schemeClr val="tx1"/>
              </a:solidFill>
            </a:rPr>
            <a:t>את ידע המשתמשים בתחום מחשוב הענן. 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7229475" y="963954"/>
        <a:ext cx="3286125" cy="1971675"/>
      </dsp:txXfrm>
    </dsp:sp>
    <dsp:sp modelId="{A37A1480-0C0B-43CD-A677-543C3FBBAC73}">
      <dsp:nvSpPr>
        <dsp:cNvPr id="0" name=""/>
        <dsp:cNvSpPr/>
      </dsp:nvSpPr>
      <dsp:spPr>
        <a:xfrm>
          <a:off x="3614737" y="988600"/>
          <a:ext cx="3286125" cy="1971675"/>
        </a:xfrm>
        <a:prstGeom prst="rect">
          <a:avLst/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2200" kern="1200" dirty="0">
              <a:solidFill>
                <a:schemeClr val="tx1"/>
              </a:solidFill>
            </a:rPr>
            <a:t>האפליקציה מורכבת ממספר </a:t>
          </a:r>
          <a:r>
            <a:rPr lang="he-IL" sz="2200" b="1" kern="1200" dirty="0">
              <a:solidFill>
                <a:schemeClr val="tx1"/>
              </a:solidFill>
            </a:rPr>
            <a:t>מסכים</a:t>
          </a:r>
          <a:r>
            <a:rPr lang="he-IL" sz="2200" kern="1200" dirty="0">
              <a:solidFill>
                <a:schemeClr val="tx1"/>
              </a:solidFill>
            </a:rPr>
            <a:t>: מסך כניסה, הרשמה, תפריט ראשי, מסך משחק, מסך הוראות, ומסך מנהל לעריכת והוספת שאלות. 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3614737" y="988600"/>
        <a:ext cx="3286125" cy="1971675"/>
      </dsp:txXfrm>
    </dsp:sp>
    <dsp:sp modelId="{424A3E90-1ACE-4924-9C49-BA345EACF419}">
      <dsp:nvSpPr>
        <dsp:cNvPr id="0" name=""/>
        <dsp:cNvSpPr/>
      </dsp:nvSpPr>
      <dsp:spPr>
        <a:xfrm>
          <a:off x="0" y="963954"/>
          <a:ext cx="3286125" cy="1971675"/>
        </a:xfrm>
        <a:prstGeom prst="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2200" kern="1200" dirty="0">
              <a:solidFill>
                <a:schemeClr val="tx1"/>
              </a:solidFill>
            </a:rPr>
            <a:t>האפליקציה מאפשרת למשתמשים להיכנס, להתחיל משחק חדש, לעקוב אחר הביצועים שלהם וללמוד את הוראות המשחק.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0" y="963954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97257-97DD-426B-9F6E-7EE08B00147A}">
      <dsp:nvSpPr>
        <dsp:cNvPr id="0" name=""/>
        <dsp:cNvSpPr/>
      </dsp:nvSpPr>
      <dsp:spPr>
        <a:xfrm>
          <a:off x="1775906" y="48024"/>
          <a:ext cx="2161687" cy="2161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5CC50-9824-4BA4-B09D-48BCCDE96369}">
      <dsp:nvSpPr>
        <dsp:cNvPr id="0" name=""/>
        <dsp:cNvSpPr/>
      </dsp:nvSpPr>
      <dsp:spPr>
        <a:xfrm>
          <a:off x="2236593" y="508712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D0DAA9-E55C-43AD-B2BC-6CC6611CD89A}">
      <dsp:nvSpPr>
        <dsp:cNvPr id="0" name=""/>
        <dsp:cNvSpPr/>
      </dsp:nvSpPr>
      <dsp:spPr>
        <a:xfrm>
          <a:off x="765777" y="2883024"/>
          <a:ext cx="4181943" cy="1017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2400" kern="1200" dirty="0"/>
            <a:t>פיחתנו את האפליקציה ב</a:t>
          </a:r>
          <a:r>
            <a:rPr lang="en-US" sz="2400" b="1" kern="1200" dirty="0"/>
            <a:t>google </a:t>
          </a:r>
          <a:r>
            <a:rPr lang="en-US" sz="2400" b="1" kern="1200" dirty="0" err="1"/>
            <a:t>colab</a:t>
          </a:r>
          <a:r>
            <a:rPr lang="he-IL" sz="2400" kern="1200" dirty="0"/>
            <a:t> ע"י שימוש בשפות </a:t>
          </a:r>
          <a:r>
            <a:rPr lang="en-US" sz="2400" kern="1200" dirty="0"/>
            <a:t>HTML</a:t>
          </a:r>
          <a:r>
            <a:rPr lang="he-IL" sz="2400" kern="1200" dirty="0"/>
            <a:t>, </a:t>
          </a:r>
          <a:r>
            <a:rPr lang="en-US" sz="2400" kern="1200" dirty="0"/>
            <a:t>Python</a:t>
          </a:r>
          <a:r>
            <a:rPr lang="he-IL" sz="2400" kern="1200" dirty="0"/>
            <a:t>  </a:t>
          </a:r>
          <a:r>
            <a:rPr lang="en-US" sz="2400" kern="1200" dirty="0"/>
            <a:t>CSS</a:t>
          </a:r>
          <a:r>
            <a:rPr lang="he-IL" sz="2400" kern="1200" dirty="0"/>
            <a:t> ו-</a:t>
          </a:r>
          <a:r>
            <a:rPr lang="en-US" sz="2400" kern="1200" dirty="0"/>
            <a:t>JavaScript </a:t>
          </a:r>
          <a:r>
            <a:rPr lang="he-IL" sz="2400" kern="1200" dirty="0"/>
            <a:t>.</a:t>
          </a:r>
          <a:endParaRPr lang="en-US" sz="2400" kern="1200" dirty="0"/>
        </a:p>
      </dsp:txBody>
      <dsp:txXfrm>
        <a:off x="765777" y="2883024"/>
        <a:ext cx="4181943" cy="1017826"/>
      </dsp:txXfrm>
    </dsp:sp>
    <dsp:sp modelId="{69048CD8-67E8-4E08-ACD5-52CB0A2D6C54}">
      <dsp:nvSpPr>
        <dsp:cNvPr id="0" name=""/>
        <dsp:cNvSpPr/>
      </dsp:nvSpPr>
      <dsp:spPr>
        <a:xfrm>
          <a:off x="6578006" y="48024"/>
          <a:ext cx="2161687" cy="2161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19714-2808-47C5-BB7C-D65DC5A2E16D}">
      <dsp:nvSpPr>
        <dsp:cNvPr id="0" name=""/>
        <dsp:cNvSpPr/>
      </dsp:nvSpPr>
      <dsp:spPr>
        <a:xfrm>
          <a:off x="7038693" y="508712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012CC-CA5A-4061-8CB4-FFD7F0950C30}">
      <dsp:nvSpPr>
        <dsp:cNvPr id="0" name=""/>
        <dsp:cNvSpPr/>
      </dsp:nvSpPr>
      <dsp:spPr>
        <a:xfrm>
          <a:off x="5567878" y="2883024"/>
          <a:ext cx="4181943" cy="1017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2400" kern="1200" dirty="0"/>
            <a:t>השתמשנו במסד הנתונים </a:t>
          </a:r>
          <a:r>
            <a:rPr lang="en-US" sz="2400" b="1" kern="1200" dirty="0"/>
            <a:t>firebase</a:t>
          </a:r>
          <a:r>
            <a:rPr lang="he-IL" sz="2400" kern="1200" dirty="0"/>
            <a:t> לשמירת משתמשים, היסטוריית משחקים ושאלות הטריוויה</a:t>
          </a:r>
          <a:r>
            <a:rPr lang="en-US" sz="2400" kern="1200" dirty="0"/>
            <a:t>.</a:t>
          </a:r>
        </a:p>
      </dsp:txBody>
      <dsp:txXfrm>
        <a:off x="5567878" y="2883024"/>
        <a:ext cx="4181943" cy="10178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1E03F-751F-439B-B1F6-D98756A50BEB}">
      <dsp:nvSpPr>
        <dsp:cNvPr id="0" name=""/>
        <dsp:cNvSpPr/>
      </dsp:nvSpPr>
      <dsp:spPr>
        <a:xfrm>
          <a:off x="3008101" y="1382777"/>
          <a:ext cx="1784399" cy="600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041"/>
              </a:lnTo>
              <a:lnTo>
                <a:pt x="1784399" y="278041"/>
              </a:lnTo>
              <a:lnTo>
                <a:pt x="1784399" y="60084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44D5B1-5B50-461B-9A21-C421D0149B10}">
      <dsp:nvSpPr>
        <dsp:cNvPr id="0" name=""/>
        <dsp:cNvSpPr/>
      </dsp:nvSpPr>
      <dsp:spPr>
        <a:xfrm>
          <a:off x="1537161" y="1382777"/>
          <a:ext cx="1470939" cy="588379"/>
        </a:xfrm>
        <a:custGeom>
          <a:avLst/>
          <a:gdLst/>
          <a:ahLst/>
          <a:cxnLst/>
          <a:rect l="0" t="0" r="0" b="0"/>
          <a:pathLst>
            <a:path>
              <a:moveTo>
                <a:pt x="1470939" y="0"/>
              </a:moveTo>
              <a:lnTo>
                <a:pt x="1470939" y="265575"/>
              </a:lnTo>
              <a:lnTo>
                <a:pt x="0" y="265575"/>
              </a:lnTo>
              <a:lnTo>
                <a:pt x="0" y="58837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8E991-1C61-496D-AF76-074C9A1A1D59}">
      <dsp:nvSpPr>
        <dsp:cNvPr id="0" name=""/>
        <dsp:cNvSpPr/>
      </dsp:nvSpPr>
      <dsp:spPr>
        <a:xfrm>
          <a:off x="7209749" y="1431920"/>
          <a:ext cx="1768688" cy="599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750"/>
              </a:lnTo>
              <a:lnTo>
                <a:pt x="1768688" y="276750"/>
              </a:lnTo>
              <a:lnTo>
                <a:pt x="1768688" y="59955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7FCD0-72A7-4AD9-B002-D59E50B46CD6}">
      <dsp:nvSpPr>
        <dsp:cNvPr id="0" name=""/>
        <dsp:cNvSpPr/>
      </dsp:nvSpPr>
      <dsp:spPr>
        <a:xfrm>
          <a:off x="5672587" y="808432"/>
          <a:ext cx="3074323" cy="62348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>
              <a:solidFill>
                <a:schemeClr val="tx1"/>
              </a:solidFill>
            </a:rPr>
            <a:t>UX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800" kern="1200" dirty="0">
              <a:solidFill>
                <a:schemeClr val="tx1"/>
              </a:solidFill>
            </a:rPr>
            <a:t>UI</a:t>
          </a:r>
        </a:p>
      </dsp:txBody>
      <dsp:txXfrm>
        <a:off x="5672587" y="808432"/>
        <a:ext cx="3074323" cy="623488"/>
      </dsp:txXfrm>
    </dsp:sp>
    <dsp:sp modelId="{3857F9A6-C099-4B34-B481-1B477A9CAD14}">
      <dsp:nvSpPr>
        <dsp:cNvPr id="0" name=""/>
        <dsp:cNvSpPr/>
      </dsp:nvSpPr>
      <dsp:spPr>
        <a:xfrm>
          <a:off x="7441276" y="2031475"/>
          <a:ext cx="3074323" cy="153716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>
              <a:solidFill>
                <a:schemeClr val="tx1"/>
              </a:solidFill>
            </a:rPr>
            <a:t>עיצוב המשחק וחווית המשתמש כך שהשימוש במשחק יהיה </a:t>
          </a:r>
          <a:r>
            <a:rPr lang="he-IL" sz="2000" b="1" kern="1200" dirty="0">
              <a:solidFill>
                <a:schemeClr val="tx1"/>
              </a:solidFill>
            </a:rPr>
            <a:t>מובן ונוח </a:t>
          </a:r>
          <a:r>
            <a:rPr lang="he-IL" sz="2000" kern="1200" dirty="0">
              <a:solidFill>
                <a:schemeClr val="tx1"/>
              </a:solidFill>
            </a:rPr>
            <a:t>מצד אחד </a:t>
          </a:r>
          <a:r>
            <a:rPr lang="he-IL" sz="2000" b="1" kern="1200" dirty="0">
              <a:solidFill>
                <a:schemeClr val="tx1"/>
              </a:solidFill>
            </a:rPr>
            <a:t>ואטרקטיבי</a:t>
          </a:r>
          <a:r>
            <a:rPr lang="he-IL" sz="2000" kern="1200" dirty="0">
              <a:solidFill>
                <a:schemeClr val="tx1"/>
              </a:solidFill>
            </a:rPr>
            <a:t> למשתמש מצד שני.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7441276" y="2031475"/>
        <a:ext cx="3074323" cy="1537161"/>
      </dsp:txXfrm>
    </dsp:sp>
    <dsp:sp modelId="{4BFEB479-6774-4E5A-A271-BF8C05C700DA}">
      <dsp:nvSpPr>
        <dsp:cNvPr id="0" name=""/>
        <dsp:cNvSpPr/>
      </dsp:nvSpPr>
      <dsp:spPr>
        <a:xfrm>
          <a:off x="1470939" y="759289"/>
          <a:ext cx="3074323" cy="62348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>
              <a:solidFill>
                <a:schemeClr val="tx1"/>
              </a:solidFill>
            </a:rPr>
            <a:t>Google </a:t>
          </a:r>
          <a:r>
            <a:rPr lang="en-US" sz="2800" kern="1200" dirty="0" err="1">
              <a:solidFill>
                <a:schemeClr val="tx1"/>
              </a:solidFill>
            </a:rPr>
            <a:t>Colab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1470939" y="759289"/>
        <a:ext cx="3074323" cy="623488"/>
      </dsp:txXfrm>
    </dsp:sp>
    <dsp:sp modelId="{B7CD254D-E56B-44E6-B965-4886231A4AF4}">
      <dsp:nvSpPr>
        <dsp:cNvPr id="0" name=""/>
        <dsp:cNvSpPr/>
      </dsp:nvSpPr>
      <dsp:spPr>
        <a:xfrm>
          <a:off x="0" y="1971157"/>
          <a:ext cx="3074323" cy="153716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>
              <a:solidFill>
                <a:schemeClr val="tx1"/>
              </a:solidFill>
            </a:rPr>
            <a:t>העבודה ב</a:t>
          </a:r>
          <a:r>
            <a:rPr lang="en-US" sz="2000" kern="1200" dirty="0">
              <a:solidFill>
                <a:schemeClr val="tx1"/>
              </a:solidFill>
            </a:rPr>
            <a:t>google </a:t>
          </a:r>
          <a:r>
            <a:rPr lang="en-US" sz="2000" kern="1200" dirty="0" err="1">
              <a:solidFill>
                <a:schemeClr val="tx1"/>
              </a:solidFill>
            </a:rPr>
            <a:t>colab</a:t>
          </a:r>
          <a:r>
            <a:rPr lang="he-IL" sz="2000" kern="1200" dirty="0">
              <a:solidFill>
                <a:schemeClr val="tx1"/>
              </a:solidFill>
            </a:rPr>
            <a:t> הייתה מאתגרת, היה קושי </a:t>
          </a:r>
          <a:r>
            <a:rPr lang="he-IL" sz="2000" b="1" kern="1200" dirty="0">
              <a:solidFill>
                <a:schemeClr val="tx1"/>
              </a:solidFill>
            </a:rPr>
            <a:t>בשילוב</a:t>
          </a:r>
          <a:r>
            <a:rPr lang="he-IL" sz="2000" kern="1200" dirty="0">
              <a:solidFill>
                <a:schemeClr val="tx1"/>
              </a:solidFill>
            </a:rPr>
            <a:t> בין</a:t>
          </a:r>
          <a:r>
            <a:rPr lang="en-US" sz="2000" kern="1200" dirty="0">
              <a:solidFill>
                <a:schemeClr val="tx1"/>
              </a:solidFill>
            </a:rPr>
            <a:t>JS </a:t>
          </a:r>
          <a:r>
            <a:rPr lang="he-IL" sz="2000" kern="1200" dirty="0">
              <a:solidFill>
                <a:schemeClr val="tx1"/>
              </a:solidFill>
            </a:rPr>
            <a:t> </a:t>
          </a:r>
          <a:r>
            <a:rPr lang="he-IL" sz="2000" kern="1200" dirty="0" err="1">
              <a:solidFill>
                <a:schemeClr val="tx1"/>
              </a:solidFill>
            </a:rPr>
            <a:t>לפייתון</a:t>
          </a:r>
          <a:r>
            <a:rPr lang="he-IL" sz="2000" kern="1200" dirty="0">
              <a:solidFill>
                <a:schemeClr val="tx1"/>
              </a:solidFill>
            </a:rPr>
            <a:t>.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0" y="1971157"/>
        <a:ext cx="3074323" cy="1537161"/>
      </dsp:txXfrm>
    </dsp:sp>
    <dsp:sp modelId="{681967E4-05DE-4795-938D-4D5702C20BA6}">
      <dsp:nvSpPr>
        <dsp:cNvPr id="0" name=""/>
        <dsp:cNvSpPr/>
      </dsp:nvSpPr>
      <dsp:spPr>
        <a:xfrm>
          <a:off x="3255339" y="1983623"/>
          <a:ext cx="3074323" cy="153716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1" kern="1200" dirty="0">
              <a:solidFill>
                <a:schemeClr val="tx1"/>
              </a:solidFill>
            </a:rPr>
            <a:t>מהירות המערכת</a:t>
          </a:r>
          <a:r>
            <a:rPr lang="he-IL" sz="2000" kern="1200" dirty="0">
              <a:solidFill>
                <a:schemeClr val="tx1"/>
              </a:solidFill>
            </a:rPr>
            <a:t>: נתקלנו בקושי לשפר את יעילות הקוד כדי שהמערכת תרוץ יותר מהר.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255339" y="1983623"/>
        <a:ext cx="3074323" cy="15371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C6526-EDD1-47FA-8CF7-9DB142304BD2}">
      <dsp:nvSpPr>
        <dsp:cNvPr id="0" name=""/>
        <dsp:cNvSpPr/>
      </dsp:nvSpPr>
      <dsp:spPr>
        <a:xfrm>
          <a:off x="0" y="128783"/>
          <a:ext cx="6245265" cy="1022580"/>
        </a:xfrm>
        <a:prstGeom prst="roundRect">
          <a:avLst/>
        </a:pr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b="1" kern="1200" dirty="0">
              <a:solidFill>
                <a:schemeClr val="tx1"/>
              </a:solidFill>
            </a:rPr>
            <a:t>משוב משתמשים </a:t>
          </a:r>
          <a:r>
            <a:rPr lang="he-IL" sz="1900" kern="1200" dirty="0">
              <a:solidFill>
                <a:schemeClr val="tx1"/>
              </a:solidFill>
            </a:rPr>
            <a:t>הוא בעל ערך רב לשיפור האפליקציה ולשיפור חווית המשתמש, בזכותו הצלחנו לזהות חלקים בקוד אותם ניתן לשפר: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49918" y="178701"/>
        <a:ext cx="6145429" cy="922744"/>
      </dsp:txXfrm>
    </dsp:sp>
    <dsp:sp modelId="{08FC763E-DF13-41FF-AEE5-0973C5355CFD}">
      <dsp:nvSpPr>
        <dsp:cNvPr id="0" name=""/>
        <dsp:cNvSpPr/>
      </dsp:nvSpPr>
      <dsp:spPr>
        <a:xfrm>
          <a:off x="0" y="1206083"/>
          <a:ext cx="6245265" cy="1022580"/>
        </a:xfrm>
        <a:prstGeom prst="roundRect">
          <a:avLst/>
        </a:prstGeom>
        <a:solidFill>
          <a:schemeClr val="accent3">
            <a:shade val="80000"/>
            <a:hueOff val="25988"/>
            <a:satOff val="-7643"/>
            <a:lumOff val="84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b="1" kern="1200" dirty="0">
              <a:solidFill>
                <a:schemeClr val="tx1"/>
              </a:solidFill>
            </a:rPr>
            <a:t>שיפורים בממשק המשתמש: </a:t>
          </a:r>
          <a:r>
            <a:rPr lang="he-IL" sz="1900" kern="1200" dirty="0">
              <a:solidFill>
                <a:schemeClr val="tx1"/>
              </a:solidFill>
            </a:rPr>
            <a:t>הסטודנטים סיפקו הצעות לשיפור העיצוב וחווית השימוש באפליקציה.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49918" y="1256001"/>
        <a:ext cx="6145429" cy="922744"/>
      </dsp:txXfrm>
    </dsp:sp>
    <dsp:sp modelId="{D505F7BF-8CCD-466E-89AC-41620A4A4CAC}">
      <dsp:nvSpPr>
        <dsp:cNvPr id="0" name=""/>
        <dsp:cNvSpPr/>
      </dsp:nvSpPr>
      <dsp:spPr>
        <a:xfrm>
          <a:off x="0" y="2283383"/>
          <a:ext cx="6245265" cy="1022580"/>
        </a:xfrm>
        <a:prstGeom prst="roundRect">
          <a:avLst/>
        </a:prstGeom>
        <a:solidFill>
          <a:schemeClr val="accent3">
            <a:shade val="80000"/>
            <a:hueOff val="51976"/>
            <a:satOff val="-15286"/>
            <a:lumOff val="169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b="1" kern="1200" dirty="0">
              <a:solidFill>
                <a:schemeClr val="tx1"/>
              </a:solidFill>
            </a:rPr>
            <a:t>דיווח באגים: </a:t>
          </a:r>
          <a:r>
            <a:rPr lang="he-IL" sz="1900" kern="1200" dirty="0">
              <a:solidFill>
                <a:schemeClr val="tx1"/>
              </a:solidFill>
            </a:rPr>
            <a:t>הסטודנטים זיהו ודיווחו על בעיות, מה שאפשר לצוות הפיתוח לטפל בהן באופן </a:t>
          </a:r>
          <a:r>
            <a:rPr lang="he-IL" sz="1900" kern="1200" dirty="0" err="1">
              <a:solidFill>
                <a:schemeClr val="tx1"/>
              </a:solidFill>
            </a:rPr>
            <a:t>מיידי</a:t>
          </a:r>
          <a:r>
            <a:rPr lang="he-IL" sz="1900" kern="1200" dirty="0">
              <a:solidFill>
                <a:schemeClr val="tx1"/>
              </a:solidFill>
            </a:rPr>
            <a:t>.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49918" y="2333301"/>
        <a:ext cx="6145429" cy="922744"/>
      </dsp:txXfrm>
    </dsp:sp>
    <dsp:sp modelId="{1ED1EA82-5D4F-45BD-B276-C9C7BC07DC32}">
      <dsp:nvSpPr>
        <dsp:cNvPr id="0" name=""/>
        <dsp:cNvSpPr/>
      </dsp:nvSpPr>
      <dsp:spPr>
        <a:xfrm>
          <a:off x="0" y="3360683"/>
          <a:ext cx="6245265" cy="1022580"/>
        </a:xfrm>
        <a:prstGeom prst="roundRect">
          <a:avLst/>
        </a:prstGeom>
        <a:solidFill>
          <a:schemeClr val="accent3">
            <a:shade val="80000"/>
            <a:hueOff val="77964"/>
            <a:satOff val="-22929"/>
            <a:lumOff val="254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b="1" kern="1200" dirty="0">
              <a:solidFill>
                <a:schemeClr val="tx1"/>
              </a:solidFill>
            </a:rPr>
            <a:t>פונקציונאליות: </a:t>
          </a:r>
          <a:r>
            <a:rPr lang="he-IL" sz="1900" kern="1200" dirty="0">
              <a:solidFill>
                <a:schemeClr val="tx1"/>
              </a:solidFill>
            </a:rPr>
            <a:t>התלמידים הציעו שיפורים בהתנהגות המערכת.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49918" y="3410601"/>
        <a:ext cx="6145429" cy="922744"/>
      </dsp:txXfrm>
    </dsp:sp>
    <dsp:sp modelId="{AD144539-54A3-4606-A5AC-293CB2242BAB}">
      <dsp:nvSpPr>
        <dsp:cNvPr id="0" name=""/>
        <dsp:cNvSpPr/>
      </dsp:nvSpPr>
      <dsp:spPr>
        <a:xfrm>
          <a:off x="0" y="4437983"/>
          <a:ext cx="6245265" cy="1022580"/>
        </a:xfrm>
        <a:prstGeom prst="roundRect">
          <a:avLst/>
        </a:pr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 dirty="0">
              <a:solidFill>
                <a:schemeClr val="tx1"/>
              </a:solidFill>
            </a:rPr>
            <a:t>שילוב משוב הסטודנטים בתהליך הפיתוח היה מוצלח מאוד והוביל לשיפורים משמעותיים ביישום.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49918" y="4487901"/>
        <a:ext cx="6145429" cy="922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523A-9683-EF04-7DA2-2FA2447C7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CA8E8-10B1-EF1A-0278-1A8F97771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C12B2-2F33-F95F-C6C4-1E40E238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D37B-9BC1-4768-9E0A-2B909D6F5F4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37CBC-1277-B12A-9B2E-2306B992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A7C46-CCC4-D71E-A2A1-012A758B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EC20-29BC-45FE-9118-0C6D36F3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5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E047-43D7-3BA8-2EBE-D377BFC0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382EE-F0BE-584A-4D0B-06BF2EF00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E2E47-67DB-BC8A-5006-60C5E339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D37B-9BC1-4768-9E0A-2B909D6F5F4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7F7C5-627B-456D-E98D-241726FB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04243-9F63-3A36-D689-6A7518A5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EC20-29BC-45FE-9118-0C6D36F3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6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3327F0-A296-7F2F-13BC-BB833816B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A1F8E-498D-103D-A295-A68799CF0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29432-4CF5-D528-8FA9-15DF5943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D37B-9BC1-4768-9E0A-2B909D6F5F4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712A2-8E2D-A626-7AE6-9E1C92F5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576AE-E163-52FD-673D-690E2BF6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EC20-29BC-45FE-9118-0C6D36F3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0E81-9BA2-D344-EFC7-ACCCF960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EB68C-A3CB-1EBC-74ED-2E655599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4B872-89AB-5EED-D487-D147C325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D37B-9BC1-4768-9E0A-2B909D6F5F4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36AC3-84A6-08BA-59E2-46106AB4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3D656-E834-4AB8-F9BE-7A99A39F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EC20-29BC-45FE-9118-0C6D36F3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7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5D90-BF4F-6C1B-B1B6-5B1B51A81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2C97E-0187-81D3-659D-4702E658E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5DD90-6357-AE5A-5DB1-3FD0E161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D37B-9BC1-4768-9E0A-2B909D6F5F4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3E65F-3742-07FA-E842-B72D0BAF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5CBD3-C494-AA39-C407-B55EC4AA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EC20-29BC-45FE-9118-0C6D36F3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9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163B-7126-A9A7-E49F-EDF8A62F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B71A8-B883-5E15-885B-809D3DD83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5E21B-74B5-1DAE-9760-D9799E455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C6285-7B73-317C-B72A-C9229499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D37B-9BC1-4768-9E0A-2B909D6F5F4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4FCC6-995F-C1AB-89DC-ADD087E4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25FCD-FFF5-1B23-58C5-0985FB85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EC20-29BC-45FE-9118-0C6D36F3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5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5C23-5F9A-1F41-1E3C-21EBAF97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6FD85-6D75-4A40-6648-A4B1429E9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4D8FC-091E-38C7-00A5-4CAC1F77A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77912-67EC-E2F1-7C95-3B3B685EC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AC412-E7F7-20B5-927C-AE5373781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BF25C-807E-018E-EAF0-64269C5C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D37B-9BC1-4768-9E0A-2B909D6F5F4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1A533-060E-160C-0303-E8164044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F487C-ABDB-EDC8-C8DD-0FDD7579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EC20-29BC-45FE-9118-0C6D36F3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7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1BD5-466D-75E2-C563-1E0E84B1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3D00D-DA25-651C-0B71-B5E5C7B3C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D37B-9BC1-4768-9E0A-2B909D6F5F4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37D09-E998-9184-BAF4-C81C3C1A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365A0-08A3-80F6-74B6-41FFDC09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EC20-29BC-45FE-9118-0C6D36F3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6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DF4D2-424C-DF94-41BF-64C5150A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D37B-9BC1-4768-9E0A-2B909D6F5F4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52E57-AE00-BAF1-8403-58817D6E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51C7F-3774-9A1D-4F18-2544FF72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EC20-29BC-45FE-9118-0C6D36F3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8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4B72-A9C1-A900-7459-44EFF515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E3CB2-0898-C4F8-D9AB-7411983FA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5A80B-4A8E-08A1-4396-6BBAF8AF4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20ECE-2233-9681-B6F4-7B8C8160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D37B-9BC1-4768-9E0A-2B909D6F5F4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BA9E7-4DB2-5C82-DA36-12FE52B8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CE202-D2D1-44C8-A4A0-DAA49170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EC20-29BC-45FE-9118-0C6D36F3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0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8357-1D3E-B62D-C4AA-2E98A335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E8263-A106-87C4-90E2-2D1F5C76A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FC9D1-78F2-EC08-4E7A-48BDFD4CF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82D8F-F76E-4B07-D531-D7AC9E60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D37B-9BC1-4768-9E0A-2B909D6F5F4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1B637-92E4-8E63-8150-AFCC7E52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1E2FA-E651-AE54-A946-23E2880E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EC20-29BC-45FE-9118-0C6D36F3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2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A12F6-04CA-8773-17E7-1A1B1CA87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2404A-43DF-86F2-E27E-122DA2E29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2FD14-F764-5F72-6ECF-44355930B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1D37B-9BC1-4768-9E0A-2B909D6F5F4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C9600-4FAD-B5AB-C601-DBFD76CF2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7159F-0B84-E6F8-73C3-BA220ADF7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4EC20-29BC-45FE-9118-0C6D36F3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9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2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04CD58-4064-4003-3FB5-C576E92DE0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920981-69DE-A307-7C7A-808118FC6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5862"/>
            <a:ext cx="6052955" cy="490821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8000" dirty="0">
                <a:ln w="22225">
                  <a:solidFill>
                    <a:srgbClr val="FFFFFF"/>
                  </a:solidFill>
                </a:ln>
                <a:noFill/>
              </a:rPr>
              <a:t>Cloudy </a:t>
            </a:r>
            <a:r>
              <a:rPr lang="en-US" sz="8000" b="0" i="0" dirty="0">
                <a:ln w="22225">
                  <a:solidFill>
                    <a:srgbClr val="FFFFFF"/>
                  </a:solidFill>
                </a:ln>
                <a:noFill/>
                <a:effectLst/>
              </a:rPr>
              <a:t>- Cloud Computing Quiz Application</a:t>
            </a:r>
            <a:endParaRPr lang="en-US" sz="8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cxnSp>
        <p:nvCxnSpPr>
          <p:cNvPr id="1038" name="Straight Connector 1034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3180495-8A80-78FE-1A6A-46DB1A7A5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41" y="1065862"/>
            <a:ext cx="3860002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Nir Betesh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Eden Bar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Ofek Malka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Tal Gaon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Almog Khaikin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Yovel Gabay</a:t>
            </a:r>
          </a:p>
        </p:txBody>
      </p:sp>
    </p:spTree>
    <p:extLst>
      <p:ext uri="{BB962C8B-B14F-4D97-AF65-F5344CB8AC3E}">
        <p14:creationId xmlns:p14="http://schemas.microsoft.com/office/powerpoint/2010/main" val="2287889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8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3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8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3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8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3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clouds on a blue background&#10;&#10;Description automatically generated with low confidence">
            <a:extLst>
              <a:ext uri="{FF2B5EF4-FFF2-40B4-BE49-F238E27FC236}">
                <a16:creationId xmlns:a16="http://schemas.microsoft.com/office/drawing/2014/main" id="{D1503DEA-070E-BC64-F3B0-98019A139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07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C52AD-8F42-C2E6-8205-2891200E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pPr algn="r" rtl="1"/>
            <a:r>
              <a:rPr lang="he-IL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סיכום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D1B2-8AAC-1F8C-A32A-ACBFED32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0"/>
            <a:ext cx="3822189" cy="4169799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3200" dirty="0"/>
              <a:t>הפיתוח של</a:t>
            </a:r>
            <a:r>
              <a:rPr lang="en-US" sz="3200" dirty="0"/>
              <a:t>Cloudy Trivia </a:t>
            </a:r>
            <a:r>
              <a:rPr lang="he-IL" sz="3200" dirty="0"/>
              <a:t> שיפר את ההבנה שלנו בתהליכי </a:t>
            </a:r>
            <a:r>
              <a:rPr lang="he-IL" sz="3200" b="1" dirty="0"/>
              <a:t>פיתוח תוכנה</a:t>
            </a:r>
            <a:r>
              <a:rPr lang="he-IL" sz="3200" dirty="0"/>
              <a:t>, עיצוב </a:t>
            </a:r>
            <a:r>
              <a:rPr lang="he-IL" sz="3200" b="1" dirty="0"/>
              <a:t>חווית משתמש ותפיסות מחשוב ענן</a:t>
            </a:r>
            <a:r>
              <a:rPr lang="he-IL" sz="3200" dirty="0"/>
              <a:t>, והכין אותנו לפרויקטים </a:t>
            </a:r>
            <a:r>
              <a:rPr lang="he-IL" sz="3200" b="1" dirty="0"/>
              <a:t>ואתגרים</a:t>
            </a:r>
            <a:r>
              <a:rPr lang="he-IL" sz="3200" dirty="0"/>
              <a:t> עתידיים בתחום.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464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2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1588A-0D95-CDAB-6ABB-A54DB5AE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he-IL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תיאור המערכת: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+mn-cs"/>
            </a:endParaRPr>
          </a:p>
        </p:txBody>
      </p:sp>
      <p:sp>
        <p:nvSpPr>
          <p:cNvPr id="60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98CA636A-02AD-3C0C-4017-5640E1311C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8179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31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1E3641-4A25-EA11-7BE4-DC26A1DEF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81" y="681037"/>
            <a:ext cx="5166808" cy="4770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D116D3-C86E-5687-1A0D-776CFD024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81037"/>
            <a:ext cx="5308901" cy="4770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13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D19FE3D-232B-687D-21CB-1F24C4680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0871"/>
            <a:ext cx="12192000" cy="54801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8D5CA0-3F98-0760-619E-21C20B1FC0FA}"/>
              </a:ext>
            </a:extLst>
          </p:cNvPr>
          <p:cNvSpPr txBox="1"/>
          <p:nvPr/>
        </p:nvSpPr>
        <p:spPr>
          <a:xfrm>
            <a:off x="8453120" y="250952"/>
            <a:ext cx="1625600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מספר שאלות שהמשתמש ענה נכון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DA67B-4BC8-015A-A02E-C7E1B1C26C19}"/>
              </a:ext>
            </a:extLst>
          </p:cNvPr>
          <p:cNvSpPr txBox="1"/>
          <p:nvPr/>
        </p:nvSpPr>
        <p:spPr>
          <a:xfrm>
            <a:off x="6319520" y="527951"/>
            <a:ext cx="1625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מספר השאלה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28960-D17A-A845-873A-6DB933B11C3E}"/>
              </a:ext>
            </a:extLst>
          </p:cNvPr>
          <p:cNvSpPr txBox="1"/>
          <p:nvPr/>
        </p:nvSpPr>
        <p:spPr>
          <a:xfrm>
            <a:off x="2773681" y="527951"/>
            <a:ext cx="1625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שם המשתמש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01D97D-5FCC-0515-9BA1-A339B4F22F9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265920" y="1174282"/>
            <a:ext cx="0" cy="473588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010B71-4746-493B-3623-4E14F5BD854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132320" y="897283"/>
            <a:ext cx="0" cy="67751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58E3B0-732A-4818-2DC5-F96023E85A36}"/>
              </a:ext>
            </a:extLst>
          </p:cNvPr>
          <p:cNvCxnSpPr>
            <a:cxnSpLocks/>
          </p:cNvCxnSpPr>
          <p:nvPr/>
        </p:nvCxnSpPr>
        <p:spPr>
          <a:xfrm>
            <a:off x="3484880" y="782348"/>
            <a:ext cx="0" cy="79245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76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A003E7-0AAA-3D9D-8282-7016A593D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08" y="140685"/>
            <a:ext cx="9731583" cy="65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2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1588A-0D95-CDAB-6ABB-A54DB5AE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385445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he-IL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קוד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+mn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619D6B-804D-08E8-F4A7-08723076F6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21328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62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1588A-0D95-CDAB-6ABB-A54DB5AE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385445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he-IL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אתגרים שניצבו בפנינו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+mn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961F4-3F87-6A5D-92F8-7967C064A5B4}"/>
              </a:ext>
            </a:extLst>
          </p:cNvPr>
          <p:cNvSpPr txBox="1"/>
          <p:nvPr/>
        </p:nvSpPr>
        <p:spPr>
          <a:xfrm>
            <a:off x="3261360" y="1906290"/>
            <a:ext cx="8219440" cy="86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rtl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he-IL" dirty="0"/>
              <a:t>במהלך הפיתוח של</a:t>
            </a:r>
            <a:r>
              <a:rPr lang="en-US" dirty="0"/>
              <a:t>Cloudy Trivia </a:t>
            </a:r>
            <a:r>
              <a:rPr lang="he-IL" dirty="0"/>
              <a:t> נתקלנו במספר אתגרים</a:t>
            </a:r>
            <a:r>
              <a:rPr lang="en-US" dirty="0"/>
              <a:t>: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BAE9B91-C379-7ED3-AB3D-594C0218FD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4253466"/>
              </p:ext>
            </p:extLst>
          </p:nvPr>
        </p:nvGraphicFramePr>
        <p:xfrm>
          <a:off x="838200" y="235797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490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9D6468-A0E1-0336-013F-C8E64345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he-IL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אלמנטים מתרגילי הבית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+mn-cs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10741-8E65-9959-FD44-86E2D51E3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algn="r" rtl="1"/>
            <a:r>
              <a:rPr lang="he-IL" sz="2200" b="1" dirty="0"/>
              <a:t>בדיקות קבלה- </a:t>
            </a:r>
            <a:r>
              <a:rPr lang="he-IL" sz="2200" dirty="0"/>
              <a:t>מבטיחות כי</a:t>
            </a:r>
            <a:r>
              <a:rPr lang="en-US" sz="2200" dirty="0"/>
              <a:t>Cloudy Trivia </a:t>
            </a:r>
            <a:r>
              <a:rPr lang="he-IL" sz="2200" dirty="0"/>
              <a:t> עונה על הדרישות הרצויות ומתפקדת בצורה נכונה.</a:t>
            </a:r>
          </a:p>
          <a:p>
            <a:pPr algn="r" rtl="1"/>
            <a:r>
              <a:rPr lang="he-IL" sz="2200" b="1" dirty="0"/>
              <a:t>תיק מתכנת-</a:t>
            </a:r>
            <a:r>
              <a:rPr lang="he-IL" sz="2200" dirty="0"/>
              <a:t> מסמך המתאר את הקוד באופן מפורט כך כשמתכנת חדש בפרויקט יוכל בקלות להבין כל חלק בקוד הפרויקט. </a:t>
            </a:r>
          </a:p>
          <a:p>
            <a:pPr algn="r" rtl="1"/>
            <a:r>
              <a:rPr lang="he-IL" sz="2200" b="1" dirty="0"/>
              <a:t>תיק משתמש- </a:t>
            </a:r>
            <a:r>
              <a:rPr lang="he-IL" sz="2200" dirty="0"/>
              <a:t>מסמך המתאר את אופן השימוש באפליקציה כך שמשתמש חדש יוכל להבין בקלות כיצד להשתמש באפליקציה.</a:t>
            </a:r>
            <a:endParaRPr lang="he-IL" sz="2200" b="1" dirty="0"/>
          </a:p>
          <a:p>
            <a:pPr algn="r" rtl="1"/>
            <a:r>
              <a:rPr lang="he-IL" sz="2200" b="1" dirty="0"/>
              <a:t>משוב משתמשים (סטודנטים)- </a:t>
            </a:r>
            <a:r>
              <a:rPr lang="he-IL" sz="2200" dirty="0"/>
              <a:t>שיחק תפקיד משמעותי בזיהוי חולשות באפליקציה ושיפור שלהן.</a:t>
            </a:r>
          </a:p>
          <a:p>
            <a:pPr marL="0" indent="0" algn="r" rtl="1">
              <a:buNone/>
            </a:pPr>
            <a:endParaRPr lang="he-IL" sz="2200" dirty="0"/>
          </a:p>
          <a:p>
            <a:pPr marL="0" indent="0" algn="r" rtl="1">
              <a:buNone/>
            </a:pPr>
            <a:r>
              <a:rPr lang="he-IL" sz="2200" dirty="0"/>
              <a:t>על ידי בדיקות הקבלה, שימוש בתיק המתכנת והמשתמש ובחינת משוב הסטודנטים, הצלחנו לפתח גרסה סופית שעונה על הציפיות שלנו ושל הקורס.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2449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9D6468-A0E1-0336-013F-C8E64345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2678240"/>
          </a:xfrm>
        </p:spPr>
        <p:txBody>
          <a:bodyPr>
            <a:normAutofit/>
          </a:bodyPr>
          <a:lstStyle/>
          <a:p>
            <a:pPr algn="r" rtl="1"/>
            <a:r>
              <a:rPr lang="he-IL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משוב משתמשים ושיפור קוד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8BCB67-2D9C-D3B2-301E-7CDA4A82B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47729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581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Cloudy - Cloud Computing Quiz Application</vt:lpstr>
      <vt:lpstr>תיאור המערכת:</vt:lpstr>
      <vt:lpstr>PowerPoint Presentation</vt:lpstr>
      <vt:lpstr>PowerPoint Presentation</vt:lpstr>
      <vt:lpstr>PowerPoint Presentation</vt:lpstr>
      <vt:lpstr>קוד</vt:lpstr>
      <vt:lpstr>אתגרים שניצבו בפנינו</vt:lpstr>
      <vt:lpstr>אלמנטים מתרגילי הבית</vt:lpstr>
      <vt:lpstr>משוב משתמשים ושיפור קוד</vt:lpstr>
      <vt:lpstr>סיכום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 - Cloud Computing Quiz Application</dc:title>
  <dc:creator>יובל גבאי</dc:creator>
  <cp:lastModifiedBy>יובל גבאי</cp:lastModifiedBy>
  <cp:revision>1</cp:revision>
  <dcterms:created xsi:type="dcterms:W3CDTF">2023-06-15T16:17:16Z</dcterms:created>
  <dcterms:modified xsi:type="dcterms:W3CDTF">2023-06-18T17:02:44Z</dcterms:modified>
</cp:coreProperties>
</file>