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5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47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64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11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8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94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85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645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4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48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E276-C901-486C-AA9C-19A4A10A00DE}" type="datetimeFigureOut">
              <a:rPr lang="he-IL" smtClean="0"/>
              <a:t>י"א/טבת/תשפ"ב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127F-C9D9-4E14-AC29-851A9DE32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4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1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r" defTabSz="1280160" rtl="1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r" defTabSz="1280160" rtl="1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r" defTabSz="1280160" rtl="1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A311CCA-603F-4325-A1F9-83A21B43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0"/>
            <a:ext cx="3000375" cy="48006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CFA5F47-5C75-45D6-B60A-32C95BCB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51" y="6227825"/>
            <a:ext cx="2108360" cy="33733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80C407D-5A3E-47B1-BC94-EDACC1B56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9" y="2400299"/>
            <a:ext cx="3000376" cy="480060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0BAC2F3-B123-4D0A-843E-E6E878FBB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4" y="0"/>
            <a:ext cx="3172326" cy="507572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932C810-1C89-42E2-87E9-3C01DFF0F5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04" y="5688166"/>
            <a:ext cx="2404991" cy="3847986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B34814A-C98F-45B6-88C4-1B80A6826541}"/>
              </a:ext>
            </a:extLst>
          </p:cNvPr>
          <p:cNvSpPr txBox="1"/>
          <p:nvPr/>
        </p:nvSpPr>
        <p:spPr>
          <a:xfrm>
            <a:off x="1702614" y="1931408"/>
            <a:ext cx="32232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Register(“</a:t>
            </a:r>
            <a:r>
              <a:rPr lang="en-US" sz="2000" b="1" dirty="0" err="1"/>
              <a:t>registerOnClick</a:t>
            </a:r>
            <a:r>
              <a:rPr lang="en-US" sz="2000" b="1" dirty="0"/>
              <a:t>”)</a:t>
            </a:r>
            <a:endParaRPr lang="he-IL" sz="2000" b="1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57135AEB-9E1F-4BD5-B6FD-BA280F99595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83977" y="2537860"/>
            <a:ext cx="1637097" cy="1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id="{D12A7E5F-95EC-4A52-9062-7E80F4ADCA2B}"/>
              </a:ext>
            </a:extLst>
          </p:cNvPr>
          <p:cNvCxnSpPr>
            <a:cxnSpLocks/>
          </p:cNvCxnSpPr>
          <p:nvPr/>
        </p:nvCxnSpPr>
        <p:spPr>
          <a:xfrm flipV="1">
            <a:off x="1976725" y="4862633"/>
            <a:ext cx="2580420" cy="254461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9BC512BA-FCD5-4DCA-B8F3-3CDAC4EA64EE}"/>
              </a:ext>
            </a:extLst>
          </p:cNvPr>
          <p:cNvSpPr txBox="1"/>
          <p:nvPr/>
        </p:nvSpPr>
        <p:spPr>
          <a:xfrm>
            <a:off x="444644" y="7400493"/>
            <a:ext cx="4654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SignIn(“ReturnToLoginScreenOnClick”)</a:t>
            </a:r>
            <a:endParaRPr lang="he-IL" b="1" dirty="0"/>
          </a:p>
        </p:txBody>
      </p: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id="{4811AAAA-96CA-4CFC-93BE-A5E863967AE9}"/>
              </a:ext>
            </a:extLst>
          </p:cNvPr>
          <p:cNvCxnSpPr>
            <a:cxnSpLocks/>
          </p:cNvCxnSpPr>
          <p:nvPr/>
        </p:nvCxnSpPr>
        <p:spPr>
          <a:xfrm flipV="1">
            <a:off x="6959620" y="4924667"/>
            <a:ext cx="4463123" cy="195962"/>
          </a:xfrm>
          <a:prstGeom prst="bentConnector3">
            <a:avLst>
              <a:gd name="adj1" fmla="val 10008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3CF9FFB3-48B8-41DA-A971-14CA028F6E4D}"/>
              </a:ext>
            </a:extLst>
          </p:cNvPr>
          <p:cNvSpPr txBox="1"/>
          <p:nvPr/>
        </p:nvSpPr>
        <p:spPr>
          <a:xfrm>
            <a:off x="7201404" y="5156577"/>
            <a:ext cx="46540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SignIn(“loginOnClick”)</a:t>
            </a:r>
            <a:endParaRPr lang="he-IL" sz="2000" b="1" dirty="0"/>
          </a:p>
        </p:txBody>
      </p: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E6710643-7B27-416D-A388-E6FC91FA0959}"/>
              </a:ext>
            </a:extLst>
          </p:cNvPr>
          <p:cNvCxnSpPr>
            <a:cxnSpLocks/>
          </p:cNvCxnSpPr>
          <p:nvPr/>
        </p:nvCxnSpPr>
        <p:spPr>
          <a:xfrm flipV="1">
            <a:off x="12032343" y="4862633"/>
            <a:ext cx="0" cy="1298131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6ABAFD72-22E5-494F-937C-312298C90D22}"/>
              </a:ext>
            </a:extLst>
          </p:cNvPr>
          <p:cNvSpPr txBox="1"/>
          <p:nvPr/>
        </p:nvSpPr>
        <p:spPr>
          <a:xfrm>
            <a:off x="8917046" y="5822687"/>
            <a:ext cx="46540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Let’s Start(“</a:t>
            </a:r>
            <a:r>
              <a:rPr lang="en-US" sz="2000" b="1" dirty="0" err="1"/>
              <a:t>faceRecOnClick</a:t>
            </a:r>
            <a:r>
              <a:rPr lang="en-US" sz="2000" b="1" dirty="0"/>
              <a:t>”)</a:t>
            </a:r>
            <a:endParaRPr lang="he-IL" sz="2000" b="1" dirty="0"/>
          </a:p>
        </p:txBody>
      </p: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50553A8A-183E-4CF6-B76D-587894C4D16A}"/>
              </a:ext>
            </a:extLst>
          </p:cNvPr>
          <p:cNvCxnSpPr>
            <a:cxnSpLocks/>
          </p:cNvCxnSpPr>
          <p:nvPr/>
        </p:nvCxnSpPr>
        <p:spPr>
          <a:xfrm>
            <a:off x="7156695" y="8646934"/>
            <a:ext cx="3425756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2C97E220-63B0-4A12-9BAA-4E4F04FF8D1E}"/>
              </a:ext>
            </a:extLst>
          </p:cNvPr>
          <p:cNvSpPr txBox="1"/>
          <p:nvPr/>
        </p:nvSpPr>
        <p:spPr>
          <a:xfrm>
            <a:off x="7201404" y="8161861"/>
            <a:ext cx="46540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Take a Photo(“</a:t>
            </a:r>
            <a:r>
              <a:rPr lang="en-US" sz="2000" b="1" dirty="0" err="1"/>
              <a:t>onActivityResult</a:t>
            </a:r>
            <a:r>
              <a:rPr lang="en-US" sz="2000" b="1" dirty="0"/>
              <a:t>”)</a:t>
            </a:r>
            <a:endParaRPr lang="he-IL" sz="2000" b="1" dirty="0"/>
          </a:p>
        </p:txBody>
      </p:sp>
      <p:cxnSp>
        <p:nvCxnSpPr>
          <p:cNvPr id="80" name="מחבר חץ ישר 79">
            <a:extLst>
              <a:ext uri="{FF2B5EF4-FFF2-40B4-BE49-F238E27FC236}">
                <a16:creationId xmlns:a16="http://schemas.microsoft.com/office/drawing/2014/main" id="{C2986FFD-71F8-4499-929F-1BAB4FB74298}"/>
              </a:ext>
            </a:extLst>
          </p:cNvPr>
          <p:cNvCxnSpPr>
            <a:cxnSpLocks/>
          </p:cNvCxnSpPr>
          <p:nvPr/>
        </p:nvCxnSpPr>
        <p:spPr>
          <a:xfrm>
            <a:off x="7857329" y="4114250"/>
            <a:ext cx="1943896" cy="1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37975357-9737-4C77-A828-1B6FABA7F895}"/>
              </a:ext>
            </a:extLst>
          </p:cNvPr>
          <p:cNvSpPr txBox="1"/>
          <p:nvPr/>
        </p:nvSpPr>
        <p:spPr>
          <a:xfrm>
            <a:off x="7745274" y="3679535"/>
            <a:ext cx="4654099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00" b="1" dirty="0" err="1"/>
              <a:t>LogOut</a:t>
            </a:r>
            <a:r>
              <a:rPr lang="en-US" sz="1500" b="1" dirty="0"/>
              <a:t>(“</a:t>
            </a:r>
            <a:r>
              <a:rPr lang="en-US" sz="1500" b="1" dirty="0" err="1"/>
              <a:t>logoutOnClick</a:t>
            </a:r>
            <a:r>
              <a:rPr lang="en-US" sz="1500" b="1" dirty="0"/>
              <a:t>”)</a:t>
            </a:r>
            <a:endParaRPr lang="he-IL" sz="1500" b="1" dirty="0"/>
          </a:p>
        </p:txBody>
      </p:sp>
    </p:spTree>
    <p:extLst>
      <p:ext uri="{BB962C8B-B14F-4D97-AF65-F5344CB8AC3E}">
        <p14:creationId xmlns:p14="http://schemas.microsoft.com/office/powerpoint/2010/main" val="17310072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27</Words>
  <Application>Microsoft Office PowerPoint</Application>
  <PresentationFormat>נייר A3 ‏(297x420 מ"מ)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סער בראל</dc:creator>
  <cp:lastModifiedBy>סער בראל</cp:lastModifiedBy>
  <cp:revision>2</cp:revision>
  <dcterms:created xsi:type="dcterms:W3CDTF">2021-12-15T14:20:31Z</dcterms:created>
  <dcterms:modified xsi:type="dcterms:W3CDTF">2021-12-15T17:13:55Z</dcterms:modified>
</cp:coreProperties>
</file>