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95BBD5-ABA1-41DD-8B87-0B49BB9C8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D68B070-6DC8-4A39-8224-4EC55A996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19907C-1422-47C3-8173-571A47EC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736337-BF18-4212-B72D-4C9D3409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208638-CBEC-4B96-B04E-10955342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5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11522A-C9F5-4C81-82BC-3410CE13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58D113C-D31D-42AA-BF33-87D9D41D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1F8A17-A108-4443-8E82-024D0D2B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C51017-D5A2-479D-A27E-167E285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F8F68A-FCB3-4AEB-BBC4-5E7975CB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60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7BC13D-E482-48D0-BE9C-4141D946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C25DFAE-1476-422C-BF7E-3D8FDF10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7CDCB3-690E-4240-B16B-80E85CE1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0B8CA5-26E4-458E-A3C8-009840D6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29FE7C-E906-4186-8EA5-8B94D54F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00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237833-0955-48F1-8371-99F63F2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71D3B0-02FA-44C1-B0FA-9252A9C8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08922A-6D85-4F88-B077-083E725B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FEDE8B-7E31-41A8-B30F-C6FB0895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0004CA-E580-4D74-8D91-FF475440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11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3872E1-B0A3-43F8-9FD9-011B18FC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5DBD9C4-F797-4CD0-A873-936EE9DA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22916D-0653-403D-ADC3-E3F1CC1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F61B0B-A9EB-4358-A2FC-9FD63255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BB270C-6E85-4D71-A827-42E3F0B5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529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293663-60C8-461B-B891-5110D188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0BB691-DA89-45E0-BDCA-61B2F8EC5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2283DB7-9831-4A43-AA30-342E5C912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1FDC0C1-9190-4E2B-8714-0B70EB84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F9753E-9C3F-4C2A-80C5-90184C16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E0BF911-FD9B-4BC8-9BA5-1337E05D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57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74836-9D91-4F3E-8621-C4C2B426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B2FC82-3ACC-474D-8630-B444E486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F8D735-3737-4214-814F-5F089B064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98D0EEC-7C8B-494D-A9BC-0685C65FA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EAD7314-6CC4-4676-BFA3-145BB8AEA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E58C7A5-7647-4332-83AD-FB120118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6E67F36-372F-4D9C-B8D4-3C0FDA47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5E16DC3-5A69-4B36-9001-66ABD47D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62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9754F-7292-4C4C-8D47-29EEE42A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BD3235A-B35F-4E71-BC94-050F34B5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53D7748-3C65-4C63-B518-BFD49518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CD29252-921C-490F-9105-2773C153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97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7AAF44F-27FD-429C-ACD9-431D25AC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B99964-FC17-463A-B826-935A8C7C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58AD076-86A8-48D5-8A4F-E359E5EC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60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2FD337-85D8-44B2-8801-190E5A32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A514F1-D3B3-4FCE-BD40-3AC6C659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643A3EF-9236-49EB-B27C-0F0616E60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235598C-4E27-4D6B-829B-4FACF72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9A5A22-6B50-4A07-A702-1482C543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CB69EFF-D207-42E7-A689-4E9F0814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248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A79725-EAC0-430C-9065-B788ACC9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C952D4F-D491-4CA4-B2F9-0D26E9576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E94DD72-6A04-4341-B97E-0A41F347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B3255BC-8606-4971-AADA-79FF7436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4B9DE0-C82F-4355-9464-DB8DDD63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637008A-2B82-4235-AB28-483BF24C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7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D0E080F-C491-4B39-B026-DAB933BF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8090CE-8D5B-4854-9795-6494E532B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B424E4-0D85-4927-A5EF-194555993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683D-86A7-4D99-A275-21CD9A917C0E}" type="datetimeFigureOut">
              <a:rPr lang="he-IL" smtClean="0"/>
              <a:t>כ"ט/סיון/תשפ"א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FA2F2B-EFD0-4A87-9AB1-2E8F5FF6D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97C715-8111-4391-B192-B373683AB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1524-A0A4-4DF7-8B95-F7DF8A4392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4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F48A5C-FB81-424E-833B-2244A6842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BoardGameBuilder</a:t>
            </a:r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019BFC2-A075-4C97-9FC3-D39FEEC5B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/>
              <a:t>אלמוג שוב</a:t>
            </a:r>
          </a:p>
          <a:p>
            <a:r>
              <a:rPr lang="he-IL"/>
              <a:t>עומר טובול</a:t>
            </a:r>
          </a:p>
          <a:p>
            <a:r>
              <a:rPr lang="he-IL"/>
              <a:t>אילון קוהן</a:t>
            </a:r>
          </a:p>
          <a:p>
            <a:r>
              <a:rPr lang="he-IL"/>
              <a:t>יאיר ברק</a:t>
            </a:r>
          </a:p>
        </p:txBody>
      </p:sp>
    </p:spTree>
    <p:extLst>
      <p:ext uri="{BB962C8B-B14F-4D97-AF65-F5344CB8AC3E}">
        <p14:creationId xmlns:p14="http://schemas.microsoft.com/office/powerpoint/2010/main" val="420301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445044-1A48-4A02-BC4E-280DAB3B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תיאור 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DFC543-27F6-4758-A0D0-9ED9D5EA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/>
              <a:t>מערכת לבניית לוח משחק (בהשראת מונופול)</a:t>
            </a:r>
          </a:p>
          <a:p>
            <a:r>
              <a:rPr lang="he-IL"/>
              <a:t>לוח משחק מורכב ממשבצות מסוגים שונים (מיוחד או רגיל), קבוצת שיוך למשבצות (דומה ל"עיר" במונופול) ו"הפתעות".</a:t>
            </a:r>
          </a:p>
        </p:txBody>
      </p:sp>
    </p:spTree>
    <p:extLst>
      <p:ext uri="{BB962C8B-B14F-4D97-AF65-F5344CB8AC3E}">
        <p14:creationId xmlns:p14="http://schemas.microsoft.com/office/powerpoint/2010/main" val="17953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95E8F8-1F71-48E4-AAAC-F4DD4BE7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פונקציונליות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933484-39BB-461C-BD16-EB4E119D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/>
              <a:t>בניית לוח משחק על פי דרישת המשתמש (בהשראת מונופול)</a:t>
            </a:r>
          </a:p>
          <a:p>
            <a:r>
              <a:rPr lang="he-IL"/>
              <a:t>יצירת משבצות ושיבוצן בלוח ריבועי</a:t>
            </a:r>
          </a:p>
          <a:p>
            <a:r>
              <a:rPr lang="he-IL"/>
              <a:t>אפשרות לסוגי משבצות שונים – רגיל או מיוחד</a:t>
            </a:r>
          </a:p>
          <a:p>
            <a:r>
              <a:rPr lang="he-IL"/>
              <a:t>יצירת קבוצות משותפות למספר משבצות</a:t>
            </a:r>
          </a:p>
          <a:p>
            <a:r>
              <a:rPr lang="he-IL"/>
              <a:t>הדפסת הלוח למסך</a:t>
            </a:r>
          </a:p>
          <a:p>
            <a:r>
              <a:rPr lang="he-IL"/>
              <a:t>ניהול לוח המשחק</a:t>
            </a:r>
          </a:p>
          <a:p>
            <a:r>
              <a:rPr lang="he-IL"/>
              <a:t>ממשק משתמש </a:t>
            </a:r>
            <a:r>
              <a:rPr lang="en-US"/>
              <a:t>UI</a:t>
            </a:r>
            <a:r>
              <a:rPr lang="he-IL"/>
              <a:t> - </a:t>
            </a:r>
            <a:r>
              <a:rPr lang="en-US"/>
              <a:t>JOptionPane</a:t>
            </a:r>
            <a:endParaRPr lang="he-IL"/>
          </a:p>
          <a:p>
            <a:r>
              <a:rPr lang="he-IL"/>
              <a:t>ניהול מערכת כרטיסים</a:t>
            </a:r>
          </a:p>
          <a:p>
            <a:r>
              <a:rPr lang="he-IL"/>
              <a:t>ייבוא וייצוא של לוחות – עבודה עם קבצים (לפי פורמט קבוע)</a:t>
            </a:r>
          </a:p>
        </p:txBody>
      </p:sp>
    </p:spTree>
    <p:extLst>
      <p:ext uri="{BB962C8B-B14F-4D97-AF65-F5344CB8AC3E}">
        <p14:creationId xmlns:p14="http://schemas.microsoft.com/office/powerpoint/2010/main" val="488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5036B-EE55-406F-996B-60940855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תכנית עבודה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17F3A1-C5B8-49C1-B8B8-BC336BF8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40" y="1253331"/>
            <a:ext cx="10515600" cy="4351338"/>
          </a:xfrm>
        </p:spPr>
        <p:txBody>
          <a:bodyPr>
            <a:normAutofit/>
          </a:bodyPr>
          <a:lstStyle/>
          <a:p>
            <a:r>
              <a:rPr lang="he-IL" dirty="0"/>
              <a:t>עבודה משותפת </a:t>
            </a:r>
            <a:r>
              <a:rPr lang="he-IL" dirty="0" err="1"/>
              <a:t>בגיט</a:t>
            </a:r>
            <a:endParaRPr lang="he-IL" dirty="0"/>
          </a:p>
          <a:p>
            <a:pPr algn="l" rtl="0"/>
            <a:r>
              <a:rPr lang="en-US" sz="1000" dirty="0"/>
              <a:t>Milestones:</a:t>
            </a:r>
          </a:p>
          <a:p>
            <a:pPr algn="l" rtl="0"/>
            <a:r>
              <a:rPr lang="en-US" sz="1000" dirty="0"/>
              <a:t>3/6 – Read and understand the assignment together</a:t>
            </a:r>
          </a:p>
          <a:p>
            <a:pPr algn="l" rtl="0"/>
            <a:r>
              <a:rPr lang="en-US" sz="1000" dirty="0"/>
              <a:t>10/6 – Finish working on UMLs</a:t>
            </a:r>
          </a:p>
          <a:p>
            <a:pPr algn="l" rtl="0"/>
            <a:r>
              <a:rPr lang="en-US" sz="1000" dirty="0"/>
              <a:t>13/6 – Finish working on pptx</a:t>
            </a:r>
          </a:p>
          <a:p>
            <a:pPr algn="l" rtl="0"/>
            <a:r>
              <a:rPr lang="en-US" sz="1000" dirty="0"/>
              <a:t>15/6 – Finish base class</a:t>
            </a:r>
          </a:p>
          <a:p>
            <a:pPr algn="l" rtl="0"/>
            <a:r>
              <a:rPr lang="en-US" sz="1000" dirty="0"/>
              <a:t>22/6 – Prints</a:t>
            </a:r>
          </a:p>
          <a:p>
            <a:pPr algn="l" rtl="0"/>
            <a:r>
              <a:rPr lang="en-US" sz="1000" dirty="0"/>
              <a:t>29/6 – imports and exports</a:t>
            </a:r>
          </a:p>
          <a:p>
            <a:pPr algn="l" rtl="0"/>
            <a:r>
              <a:rPr lang="en-US" sz="1000" dirty="0"/>
              <a:t>10/7 - Deadline</a:t>
            </a:r>
          </a:p>
          <a:p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63C0A842-4C46-4470-B169-67455AE7F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78048"/>
              </p:ext>
            </p:extLst>
          </p:nvPr>
        </p:nvGraphicFramePr>
        <p:xfrm>
          <a:off x="4401518" y="1855103"/>
          <a:ext cx="6930326" cy="380918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42574">
                  <a:extLst>
                    <a:ext uri="{9D8B030D-6E8A-4147-A177-3AD203B41FA5}">
                      <a16:colId xmlns:a16="http://schemas.microsoft.com/office/drawing/2014/main" val="271972636"/>
                    </a:ext>
                  </a:extLst>
                </a:gridCol>
                <a:gridCol w="595793">
                  <a:extLst>
                    <a:ext uri="{9D8B030D-6E8A-4147-A177-3AD203B41FA5}">
                      <a16:colId xmlns:a16="http://schemas.microsoft.com/office/drawing/2014/main" val="2883837319"/>
                    </a:ext>
                  </a:extLst>
                </a:gridCol>
                <a:gridCol w="571638">
                  <a:extLst>
                    <a:ext uri="{9D8B030D-6E8A-4147-A177-3AD203B41FA5}">
                      <a16:colId xmlns:a16="http://schemas.microsoft.com/office/drawing/2014/main" val="1403732962"/>
                    </a:ext>
                  </a:extLst>
                </a:gridCol>
                <a:gridCol w="555535">
                  <a:extLst>
                    <a:ext uri="{9D8B030D-6E8A-4147-A177-3AD203B41FA5}">
                      <a16:colId xmlns:a16="http://schemas.microsoft.com/office/drawing/2014/main" val="4116642464"/>
                    </a:ext>
                  </a:extLst>
                </a:gridCol>
                <a:gridCol w="582690">
                  <a:extLst>
                    <a:ext uri="{9D8B030D-6E8A-4147-A177-3AD203B41FA5}">
                      <a16:colId xmlns:a16="http://schemas.microsoft.com/office/drawing/2014/main" val="3464580112"/>
                    </a:ext>
                  </a:extLst>
                </a:gridCol>
                <a:gridCol w="552534">
                  <a:extLst>
                    <a:ext uri="{9D8B030D-6E8A-4147-A177-3AD203B41FA5}">
                      <a16:colId xmlns:a16="http://schemas.microsoft.com/office/drawing/2014/main" val="221450187"/>
                    </a:ext>
                  </a:extLst>
                </a:gridCol>
                <a:gridCol w="603844">
                  <a:extLst>
                    <a:ext uri="{9D8B030D-6E8A-4147-A177-3AD203B41FA5}">
                      <a16:colId xmlns:a16="http://schemas.microsoft.com/office/drawing/2014/main" val="1296571463"/>
                    </a:ext>
                  </a:extLst>
                </a:gridCol>
                <a:gridCol w="587740">
                  <a:extLst>
                    <a:ext uri="{9D8B030D-6E8A-4147-A177-3AD203B41FA5}">
                      <a16:colId xmlns:a16="http://schemas.microsoft.com/office/drawing/2014/main" val="2538199715"/>
                    </a:ext>
                  </a:extLst>
                </a:gridCol>
                <a:gridCol w="545347">
                  <a:extLst>
                    <a:ext uri="{9D8B030D-6E8A-4147-A177-3AD203B41FA5}">
                      <a16:colId xmlns:a16="http://schemas.microsoft.com/office/drawing/2014/main" val="3821061693"/>
                    </a:ext>
                  </a:extLst>
                </a:gridCol>
                <a:gridCol w="1092631">
                  <a:extLst>
                    <a:ext uri="{9D8B030D-6E8A-4147-A177-3AD203B41FA5}">
                      <a16:colId xmlns:a16="http://schemas.microsoft.com/office/drawing/2014/main" val="2739934021"/>
                    </a:ext>
                  </a:extLst>
                </a:gridCol>
              </a:tblGrid>
              <a:tr h="283663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Responsible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10/07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29/06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22/06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15/06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13/06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10/06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03/06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26/06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0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Eilon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>
                        <a:solidFill>
                          <a:schemeClr val="accent6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100" dirty="0">
                        <a:solidFill>
                          <a:schemeClr val="accent6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Project review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2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Omer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UML design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Omer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Presentation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85073"/>
                  </a:ext>
                </a:extLst>
              </a:tr>
              <a:tr h="230494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Yair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Base classes implementation</a:t>
                      </a:r>
                      <a:endParaRPr lang="he-IL" sz="1100" dirty="0"/>
                    </a:p>
                    <a:p>
                      <a:pPr algn="ctr"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0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Omer</a:t>
                      </a:r>
                    </a:p>
                    <a:p>
                      <a:pPr rtl="1"/>
                      <a:r>
                        <a:rPr lang="en-US" sz="1100" dirty="0"/>
                        <a:t>Eilon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Board print implementation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0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Almog</a:t>
                      </a:r>
                      <a:endParaRPr lang="en-US" sz="1100" dirty="0"/>
                    </a:p>
                    <a:p>
                      <a:pPr rtl="1"/>
                      <a:r>
                        <a:rPr lang="en-US" sz="1100" dirty="0"/>
                        <a:t>Yair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Import and Export implementation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/>
                        <a:t>All team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Verification process is continues and goes along with design.</a:t>
                      </a:r>
                      <a:endParaRPr lang="he-I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Verification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9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Deadline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2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04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828883-5BDB-43C7-AD90-8AA7817A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/>
              <a:t>UML</a:t>
            </a:r>
            <a:endParaRPr lang="he-IL"/>
          </a:p>
        </p:txBody>
      </p:sp>
      <p:pic>
        <p:nvPicPr>
          <p:cNvPr id="13" name="מציין מיקום תוכן 12">
            <a:extLst>
              <a:ext uri="{FF2B5EF4-FFF2-40B4-BE49-F238E27FC236}">
                <a16:creationId xmlns:a16="http://schemas.microsoft.com/office/drawing/2014/main" id="{96354B77-2E18-4A27-9AA0-89A2D60C4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43" y="1825625"/>
            <a:ext cx="8481314" cy="4351338"/>
          </a:xfrm>
        </p:spPr>
      </p:pic>
    </p:spTree>
    <p:extLst>
      <p:ext uri="{BB962C8B-B14F-4D97-AF65-F5344CB8AC3E}">
        <p14:creationId xmlns:p14="http://schemas.microsoft.com/office/powerpoint/2010/main" val="29078811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מסך רחב</PresentationFormat>
  <Paragraphs>56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BoardGameBuilder</vt:lpstr>
      <vt:lpstr>תיאור המערכת</vt:lpstr>
      <vt:lpstr>פונקציונליות</vt:lpstr>
      <vt:lpstr>תכנית עבודה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BoardGAmeBuilder</dc:title>
  <dc:creator>עומר טובול</dc:creator>
  <cp:lastModifiedBy>עומר טובול</cp:lastModifiedBy>
  <cp:revision>13</cp:revision>
  <dcterms:created xsi:type="dcterms:W3CDTF">2021-06-01T07:51:34Z</dcterms:created>
  <dcterms:modified xsi:type="dcterms:W3CDTF">2021-06-09T18:23:32Z</dcterms:modified>
</cp:coreProperties>
</file>