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3" r:id="rId4"/>
    <p:sldId id="265" r:id="rId5"/>
    <p:sldId id="259" r:id="rId6"/>
    <p:sldId id="266" r:id="rId7"/>
    <p:sldId id="260" r:id="rId8"/>
    <p:sldId id="267" r:id="rId9"/>
    <p:sldId id="261" r:id="rId10"/>
    <p:sldId id="268" r:id="rId11"/>
    <p:sldId id="269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49" autoAdjust="0"/>
    <p:restoredTop sz="94660"/>
  </p:normalViewPr>
  <p:slideViewPr>
    <p:cSldViewPr>
      <p:cViewPr varScale="1">
        <p:scale>
          <a:sx n="68" d="100"/>
          <a:sy n="68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3E26-F3EE-467C-92F4-102FBBC2E12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A33-819A-4121-A7FC-A6ABF7E26E8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3E26-F3EE-467C-92F4-102FBBC2E12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A33-819A-4121-A7FC-A6ABF7E26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3E26-F3EE-467C-92F4-102FBBC2E12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A33-819A-4121-A7FC-A6ABF7E26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3E26-F3EE-467C-92F4-102FBBC2E12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A33-819A-4121-A7FC-A6ABF7E26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3E26-F3EE-467C-92F4-102FBBC2E12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A33-819A-4121-A7FC-A6ABF7E26E8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3E26-F3EE-467C-92F4-102FBBC2E12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A33-819A-4121-A7FC-A6ABF7E26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3E26-F3EE-467C-92F4-102FBBC2E12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A33-819A-4121-A7FC-A6ABF7E26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3E26-F3EE-467C-92F4-102FBBC2E12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A33-819A-4121-A7FC-A6ABF7E26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3E26-F3EE-467C-92F4-102FBBC2E12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A33-819A-4121-A7FC-A6ABF7E26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3E26-F3EE-467C-92F4-102FBBC2E12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A33-819A-4121-A7FC-A6ABF7E26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3E26-F3EE-467C-92F4-102FBBC2E12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D7F1A33-819A-4121-A7FC-A6ABF7E26E8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1E3E26-F3EE-467C-92F4-102FBBC2E12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D7F1A33-819A-4121-A7FC-A6ABF7E26E8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Survival of Titanic Passengers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By: Almog Amiga and </a:t>
            </a:r>
            <a:r>
              <a:rPr lang="en-US" dirty="0" smtClean="0"/>
              <a:t>A</a:t>
            </a:r>
            <a:r>
              <a:rPr lang="en-US" dirty="0" smtClean="0"/>
              <a:t>riel </a:t>
            </a:r>
            <a:r>
              <a:rPr lang="en-US" dirty="0" err="1" smtClean="0"/>
              <a:t>Yechezkel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643050"/>
            <a:ext cx="7543800" cy="274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Attempts to improve the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Dropout.</a:t>
            </a:r>
          </a:p>
          <a:p>
            <a:r>
              <a:rPr lang="en-US" dirty="0" smtClean="0"/>
              <a:t>Different optimizers (like GDE).</a:t>
            </a:r>
          </a:p>
          <a:p>
            <a:r>
              <a:rPr lang="en-GB" dirty="0" smtClean="0"/>
              <a:t>LSTM </a:t>
            </a:r>
            <a:r>
              <a:rPr lang="en-GB" dirty="0" smtClean="0"/>
              <a:t>layer with </a:t>
            </a:r>
            <a:r>
              <a:rPr lang="en-US" dirty="0" smtClean="0"/>
              <a:t>Different </a:t>
            </a:r>
            <a:r>
              <a:rPr lang="en-GB" dirty="0" smtClean="0"/>
              <a:t>internal units.</a:t>
            </a:r>
          </a:p>
          <a:p>
            <a:r>
              <a:rPr lang="en-GB" dirty="0" smtClean="0"/>
              <a:t>We tried to find bugs in our code.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/>
              <a:t>The </a:t>
            </a:r>
            <a:r>
              <a:rPr lang="en-US" sz="2400" dirty="0" smtClean="0"/>
              <a:t>dataset is very small </a:t>
            </a:r>
            <a:r>
              <a:rPr lang="en-US" sz="2400" dirty="0" smtClean="0"/>
              <a:t>and after </a:t>
            </a:r>
            <a:r>
              <a:rPr lang="en-US" sz="2400" dirty="0" smtClean="0"/>
              <a:t>we cleaned the data it became much smaller. So it is hard to predict in high accuracy who died and who didn’t base on the data. </a:t>
            </a:r>
          </a:p>
          <a:p>
            <a:pPr lvl="0"/>
            <a:r>
              <a:rPr lang="en-US" sz="2400" dirty="0" smtClean="0"/>
              <a:t>We found the numbers that will cause the highest accuracy that we can get without cause </a:t>
            </a:r>
            <a:r>
              <a:rPr lang="en-US" sz="2400" dirty="0" err="1" smtClean="0"/>
              <a:t>overfitting</a:t>
            </a:r>
            <a:r>
              <a:rPr lang="en-US" sz="2400" dirty="0" smtClean="0"/>
              <a:t>.</a:t>
            </a:r>
          </a:p>
          <a:p>
            <a:pPr lvl="0"/>
            <a:r>
              <a:rPr lang="en-US" sz="2400" dirty="0" smtClean="0"/>
              <a:t>For next project we will use a larger dataset.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 is in </a:t>
            </a:r>
            <a:r>
              <a:rPr lang="en-US" dirty="0" smtClean="0"/>
              <a:t>years</a:t>
            </a:r>
          </a:p>
          <a:p>
            <a:r>
              <a:rPr lang="en-US" dirty="0" smtClean="0"/>
              <a:t>survived </a:t>
            </a:r>
            <a:r>
              <a:rPr lang="en-US" dirty="0" smtClean="0"/>
              <a:t>(0=no, 1=yes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 smtClean="0"/>
              <a:t>Sex refers to gender (male/female). </a:t>
            </a:r>
            <a:endParaRPr lang="en-US" dirty="0" smtClean="0"/>
          </a:p>
          <a:p>
            <a:r>
              <a:rPr lang="en-US" dirty="0" err="1" smtClean="0"/>
              <a:t>SibSp</a:t>
            </a:r>
            <a:r>
              <a:rPr lang="en-US" dirty="0" smtClean="0"/>
              <a:t> </a:t>
            </a:r>
            <a:r>
              <a:rPr lang="en-US" dirty="0" smtClean="0"/>
              <a:t>is the number of siblings aboard. </a:t>
            </a:r>
            <a:endParaRPr lang="en-US" dirty="0" smtClean="0"/>
          </a:p>
          <a:p>
            <a:r>
              <a:rPr lang="en-US" dirty="0" smtClean="0"/>
              <a:t>Parch </a:t>
            </a:r>
            <a:r>
              <a:rPr lang="en-US" dirty="0" smtClean="0"/>
              <a:t>is the number of parents aboard. </a:t>
            </a:r>
            <a:endParaRPr lang="en-US" dirty="0" smtClean="0"/>
          </a:p>
          <a:p>
            <a:r>
              <a:rPr lang="en-US" dirty="0" err="1" smtClean="0"/>
              <a:t>Pclass</a:t>
            </a:r>
            <a:r>
              <a:rPr lang="en-US" dirty="0" smtClean="0"/>
              <a:t> </a:t>
            </a:r>
            <a:r>
              <a:rPr lang="en-US" dirty="0" smtClean="0"/>
              <a:t>refers to passenger class (1st, 2nd, 3rd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Embarked </a:t>
            </a:r>
            <a:r>
              <a:rPr lang="en-US" dirty="0" smtClean="0"/>
              <a:t>refers to Port of Embarkation ,</a:t>
            </a:r>
            <a:r>
              <a:rPr lang="en-US" dirty="0" smtClean="0"/>
              <a:t>Ticket </a:t>
            </a:r>
            <a:r>
              <a:rPr lang="en-US" dirty="0" smtClean="0"/>
              <a:t>refers to the ticket </a:t>
            </a:r>
            <a:r>
              <a:rPr lang="en-US" dirty="0" smtClean="0"/>
              <a:t>number, </a:t>
            </a:r>
            <a:r>
              <a:rPr lang="en-US" dirty="0" smtClean="0"/>
              <a:t>Fare refers to passenger </a:t>
            </a:r>
            <a:r>
              <a:rPr lang="en-US" dirty="0" smtClean="0"/>
              <a:t>fare, </a:t>
            </a:r>
            <a:r>
              <a:rPr lang="en-US" dirty="0" smtClean="0"/>
              <a:t>Cabin refers to the passenger‘s cabin.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dropped </a:t>
            </a:r>
            <a:r>
              <a:rPr lang="en-US" dirty="0" smtClean="0"/>
              <a:t>columns that cannot help us predict if the person survived or not like: ‘Fare’, ‘Cabin’ and ‘Ticket’, which depends on </a:t>
            </a:r>
            <a:r>
              <a:rPr lang="en-US" dirty="0" smtClean="0"/>
              <a:t>‘</a:t>
            </a:r>
            <a:r>
              <a:rPr lang="en-US" dirty="0" err="1" smtClean="0"/>
              <a:t>Pclass</a:t>
            </a:r>
            <a:r>
              <a:rPr lang="en-US" dirty="0" smtClean="0"/>
              <a:t>’ column </a:t>
            </a:r>
            <a:endParaRPr lang="en-US" dirty="0" smtClean="0"/>
          </a:p>
          <a:p>
            <a:r>
              <a:rPr lang="en-US" dirty="0" smtClean="0"/>
              <a:t>dropped ‘</a:t>
            </a:r>
            <a:r>
              <a:rPr lang="en-US" dirty="0" err="1" smtClean="0"/>
              <a:t>PassengerId</a:t>
            </a:r>
            <a:r>
              <a:rPr lang="en-US" dirty="0" smtClean="0"/>
              <a:t>’, ‘Name’ and ‘Embarked’ which were not helpful for our model. </a:t>
            </a:r>
            <a:endParaRPr lang="en-US" dirty="0" smtClean="0"/>
          </a:p>
          <a:p>
            <a:r>
              <a:rPr lang="en-US" dirty="0" err="1" smtClean="0"/>
              <a:t>splitted</a:t>
            </a:r>
            <a:r>
              <a:rPr lang="en-US" dirty="0" smtClean="0"/>
              <a:t> </a:t>
            </a:r>
            <a:r>
              <a:rPr lang="en-US" dirty="0" smtClean="0"/>
              <a:t>the ‘</a:t>
            </a:r>
            <a:r>
              <a:rPr lang="en-US" dirty="0" err="1" smtClean="0"/>
              <a:t>Pclass</a:t>
            </a:r>
            <a:r>
              <a:rPr lang="en-US" dirty="0" smtClean="0"/>
              <a:t>’ column into three different columns and we named them ‘Pclass_1’, ‘Pclass_2’, ‘Pclass_3’. </a:t>
            </a:r>
            <a:endParaRPr lang="en-US" dirty="0" smtClean="0"/>
          </a:p>
          <a:p>
            <a:r>
              <a:rPr lang="en-US" dirty="0" smtClean="0"/>
              <a:t>changed </a:t>
            </a:r>
            <a:r>
              <a:rPr lang="en-US" dirty="0" smtClean="0"/>
              <a:t>the 'sex' column into 0, 1 (0=female, 1=male) </a:t>
            </a:r>
            <a:endParaRPr lang="en-US" dirty="0" smtClean="0"/>
          </a:p>
          <a:p>
            <a:r>
              <a:rPr lang="en-US" dirty="0" smtClean="0"/>
              <a:t>normalized </a:t>
            </a:r>
            <a:r>
              <a:rPr lang="en-US" dirty="0" smtClean="0"/>
              <a:t>the ‘age’ column.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928802"/>
            <a:ext cx="6610379" cy="3220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 smtClean="0"/>
              <a:t>did </a:t>
            </a:r>
            <a:r>
              <a:rPr lang="en-US" dirty="0" smtClean="0"/>
              <a:t>100,000 </a:t>
            </a:r>
            <a:r>
              <a:rPr lang="en-US" dirty="0" smtClean="0"/>
              <a:t>iterations and 0.001 learning rate. We can see that after 30,000 iterations the accuracy doesn’t change, so it will be best to stop after 30,000 iterations. </a:t>
            </a:r>
          </a:p>
          <a:p>
            <a:r>
              <a:rPr lang="en-US" dirty="0" smtClean="0"/>
              <a:t>The model had an accuracy of 80% on the testing set after </a:t>
            </a:r>
            <a:r>
              <a:rPr lang="en-US" dirty="0" err="1" smtClean="0"/>
              <a:t>GradientDescentOptimizer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training the data.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928670"/>
            <a:ext cx="4733948" cy="4892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hidden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added one </a:t>
            </a:r>
            <a:r>
              <a:rPr lang="en-US" dirty="0" smtClean="0"/>
              <a:t>hidden layer with 3 nodes and 1,000,000 iterations and </a:t>
            </a:r>
            <a:r>
              <a:rPr lang="en-US" dirty="0" smtClean="0"/>
              <a:t>0.0001 </a:t>
            </a:r>
            <a:r>
              <a:rPr lang="en-US" dirty="0" smtClean="0"/>
              <a:t>learning </a:t>
            </a:r>
            <a:r>
              <a:rPr lang="en-US" dirty="0" smtClean="0"/>
              <a:t>rate. </a:t>
            </a:r>
          </a:p>
          <a:p>
            <a:r>
              <a:rPr lang="en-US" dirty="0" smtClean="0"/>
              <a:t>More iteration because the model is more complicated</a:t>
            </a:r>
            <a:endParaRPr lang="en-US" dirty="0" smtClean="0"/>
          </a:p>
          <a:p>
            <a:r>
              <a:rPr lang="en-US" dirty="0" smtClean="0"/>
              <a:t>The model had an accuracy of </a:t>
            </a:r>
            <a:r>
              <a:rPr lang="en-US" dirty="0" smtClean="0"/>
              <a:t>82% </a:t>
            </a:r>
            <a:r>
              <a:rPr lang="en-US" dirty="0" smtClean="0"/>
              <a:t>on the testing set after </a:t>
            </a:r>
            <a:r>
              <a:rPr lang="en-US" dirty="0" err="1" smtClean="0"/>
              <a:t>GradientDescentOptimizer</a:t>
            </a:r>
            <a:r>
              <a:rPr lang="en-US" dirty="0" smtClean="0"/>
              <a:t> and training the data.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785794"/>
            <a:ext cx="4664940" cy="5014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lstm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 smtClean="0"/>
              <a:t>used the activation layer “</a:t>
            </a:r>
            <a:r>
              <a:rPr lang="en-US" dirty="0" err="1" smtClean="0"/>
              <a:t>relu</a:t>
            </a:r>
            <a:r>
              <a:rPr lang="en-US" dirty="0" smtClean="0"/>
              <a:t>”. </a:t>
            </a:r>
          </a:p>
          <a:p>
            <a:r>
              <a:rPr lang="en-US" dirty="0" smtClean="0"/>
              <a:t>5 </a:t>
            </a:r>
            <a:r>
              <a:rPr lang="en-US" dirty="0" smtClean="0"/>
              <a:t>epochs 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adam</a:t>
            </a:r>
            <a:r>
              <a:rPr lang="en-US" dirty="0" smtClean="0"/>
              <a:t>” optimizer. </a:t>
            </a:r>
            <a:endParaRPr lang="en-US" dirty="0" smtClean="0"/>
          </a:p>
          <a:p>
            <a:r>
              <a:rPr lang="en-US" dirty="0" smtClean="0"/>
              <a:t>LSTM is the most </a:t>
            </a:r>
            <a:r>
              <a:rPr lang="en-US" dirty="0" smtClean="0"/>
              <a:t>complicated between </a:t>
            </a:r>
            <a:r>
              <a:rPr lang="en-US" dirty="0" smtClean="0"/>
              <a:t>our models</a:t>
            </a:r>
            <a:r>
              <a:rPr lang="en-US" dirty="0" smtClean="0"/>
              <a:t>, </a:t>
            </a:r>
            <a:r>
              <a:rPr lang="en-US" dirty="0" smtClean="0"/>
              <a:t>so it should </a:t>
            </a:r>
            <a:r>
              <a:rPr lang="en-US" dirty="0" smtClean="0"/>
              <a:t>bring us to the highest accuracy. </a:t>
            </a:r>
            <a:endParaRPr lang="en-US" dirty="0" smtClean="0"/>
          </a:p>
          <a:p>
            <a:r>
              <a:rPr lang="en-US" dirty="0" smtClean="0"/>
              <a:t>surprisingly</a:t>
            </a:r>
            <a:r>
              <a:rPr lang="en-US" dirty="0" smtClean="0"/>
              <a:t>, after different attempts, the model had an accuracy of 79%.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</TotalTime>
  <Words>427</Words>
  <Application>Microsoft Office PowerPoint</Application>
  <PresentationFormat>On-screen Show 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Survival of Titanic Passengers</vt:lpstr>
      <vt:lpstr>Understanding the features</vt:lpstr>
      <vt:lpstr>Cleaning the data</vt:lpstr>
      <vt:lpstr>Slide 4</vt:lpstr>
      <vt:lpstr>Simple logistic regression</vt:lpstr>
      <vt:lpstr>Slide 6</vt:lpstr>
      <vt:lpstr>With hidden layer</vt:lpstr>
      <vt:lpstr>Slide 8</vt:lpstr>
      <vt:lpstr>lstm</vt:lpstr>
      <vt:lpstr>Slide 10</vt:lpstr>
      <vt:lpstr>Attempts to improve the accuracy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Survival of Titanic Passengers</dc:title>
  <dc:creator>Almog</dc:creator>
  <cp:lastModifiedBy>Almog</cp:lastModifiedBy>
  <cp:revision>17</cp:revision>
  <dcterms:created xsi:type="dcterms:W3CDTF">2021-02-07T17:36:15Z</dcterms:created>
  <dcterms:modified xsi:type="dcterms:W3CDTF">2021-02-07T19:01:24Z</dcterms:modified>
</cp:coreProperties>
</file>