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3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1E3E26-F3EE-467C-92F4-102FBBC2E12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7F1A33-819A-4121-A7FC-A6ABF7E26E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Survival of Titanic Passengers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By: Almog Amiga and </a:t>
            </a:r>
            <a:r>
              <a:rPr lang="en-US" dirty="0" smtClean="0"/>
              <a:t>A</a:t>
            </a:r>
            <a:r>
              <a:rPr lang="en-US" dirty="0" smtClean="0"/>
              <a:t>riel </a:t>
            </a:r>
            <a:r>
              <a:rPr lang="en-US" dirty="0" err="1" smtClean="0"/>
              <a:t>Yechezkel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543800" cy="274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Attempts to improve the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Dropout.</a:t>
            </a:r>
          </a:p>
          <a:p>
            <a:r>
              <a:rPr lang="en-US" dirty="0" smtClean="0"/>
              <a:t>Different optimizers (like GDE).</a:t>
            </a:r>
          </a:p>
          <a:p>
            <a:r>
              <a:rPr lang="en-US" dirty="0" smtClean="0"/>
              <a:t>Dense layers.</a:t>
            </a:r>
          </a:p>
          <a:p>
            <a:r>
              <a:rPr lang="en-GB" dirty="0" smtClean="0"/>
              <a:t>LSTM layer with </a:t>
            </a:r>
            <a:r>
              <a:rPr lang="en-US" dirty="0" smtClean="0"/>
              <a:t>Different </a:t>
            </a:r>
            <a:r>
              <a:rPr lang="en-GB" dirty="0" smtClean="0"/>
              <a:t>internal units.</a:t>
            </a:r>
          </a:p>
          <a:p>
            <a:r>
              <a:rPr lang="en-GB" dirty="0" smtClean="0"/>
              <a:t>We tried to find bugs in our code.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</a:t>
            </a:r>
            <a:r>
              <a:rPr lang="en-US" sz="2400" dirty="0" smtClean="0"/>
              <a:t>dataset is very small </a:t>
            </a:r>
            <a:r>
              <a:rPr lang="en-US" sz="2400" dirty="0" smtClean="0"/>
              <a:t>and after </a:t>
            </a:r>
            <a:r>
              <a:rPr lang="en-US" sz="2400" dirty="0" smtClean="0"/>
              <a:t>we cleaned the data it became much smaller. So it is hard to predict in high accuracy who died and who didn’t base on the data. </a:t>
            </a:r>
          </a:p>
          <a:p>
            <a:pPr lvl="0"/>
            <a:r>
              <a:rPr lang="en-US" sz="2400" dirty="0" smtClean="0"/>
              <a:t>We found the numbers that will cause the highest accuracy that we can get without cause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For next project we will use a larger dataset.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 is in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survived </a:t>
            </a:r>
            <a:r>
              <a:rPr lang="en-US" dirty="0" smtClean="0"/>
              <a:t>(0=no, 1=yes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 smtClean="0"/>
              <a:t>Sex refers to gender (male/female). </a:t>
            </a:r>
            <a:endParaRPr lang="en-US" dirty="0" smtClean="0"/>
          </a:p>
          <a:p>
            <a:r>
              <a:rPr lang="en-US" dirty="0" err="1" smtClean="0"/>
              <a:t>SibSp</a:t>
            </a:r>
            <a:r>
              <a:rPr lang="en-US" dirty="0" smtClean="0"/>
              <a:t> </a:t>
            </a:r>
            <a:r>
              <a:rPr lang="en-US" dirty="0" smtClean="0"/>
              <a:t>is the number of siblings aboard. </a:t>
            </a:r>
            <a:endParaRPr lang="en-US" dirty="0" smtClean="0"/>
          </a:p>
          <a:p>
            <a:r>
              <a:rPr lang="en-US" dirty="0" smtClean="0"/>
              <a:t>Parch </a:t>
            </a:r>
            <a:r>
              <a:rPr lang="en-US" dirty="0" smtClean="0"/>
              <a:t>is the number of parents aboard. </a:t>
            </a:r>
            <a:endParaRPr lang="en-US" dirty="0" smtClean="0"/>
          </a:p>
          <a:p>
            <a:r>
              <a:rPr lang="en-US" dirty="0" err="1" smtClean="0"/>
              <a:t>Pclass</a:t>
            </a:r>
            <a:r>
              <a:rPr lang="en-US" dirty="0" smtClean="0"/>
              <a:t> </a:t>
            </a:r>
            <a:r>
              <a:rPr lang="en-US" dirty="0" smtClean="0"/>
              <a:t>refers to passenger class (1st, 2nd, 3rd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Embarked </a:t>
            </a:r>
            <a:r>
              <a:rPr lang="en-US" dirty="0" smtClean="0"/>
              <a:t>refers to Port of Embarkation ,</a:t>
            </a:r>
            <a:r>
              <a:rPr lang="en-US" dirty="0" smtClean="0"/>
              <a:t>Ticket </a:t>
            </a:r>
            <a:r>
              <a:rPr lang="en-US" dirty="0" smtClean="0"/>
              <a:t>refers to the ticket </a:t>
            </a:r>
            <a:r>
              <a:rPr lang="en-US" dirty="0" smtClean="0"/>
              <a:t>number, </a:t>
            </a:r>
            <a:r>
              <a:rPr lang="en-US" dirty="0" smtClean="0"/>
              <a:t>Fare refers to passenger </a:t>
            </a:r>
            <a:r>
              <a:rPr lang="en-US" dirty="0" smtClean="0"/>
              <a:t>fare, </a:t>
            </a:r>
            <a:r>
              <a:rPr lang="en-US" dirty="0" smtClean="0"/>
              <a:t>Cabin refers to the passenger‘s cabin.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dropped </a:t>
            </a:r>
            <a:r>
              <a:rPr lang="en-US" dirty="0" smtClean="0"/>
              <a:t>columns that cannot help us predict if the person survived or not like: ‘Fare’, ‘Cabin’ and ‘Ticket’, which depends on </a:t>
            </a:r>
            <a:r>
              <a:rPr lang="en-US" dirty="0" smtClean="0"/>
              <a:t>‘</a:t>
            </a:r>
            <a:r>
              <a:rPr lang="en-US" dirty="0" err="1" smtClean="0"/>
              <a:t>Pclass</a:t>
            </a:r>
            <a:r>
              <a:rPr lang="en-US" dirty="0" smtClean="0"/>
              <a:t>’ column </a:t>
            </a:r>
            <a:endParaRPr lang="en-US" dirty="0" smtClean="0"/>
          </a:p>
          <a:p>
            <a:r>
              <a:rPr lang="en-US" dirty="0" smtClean="0"/>
              <a:t>dropped ‘</a:t>
            </a:r>
            <a:r>
              <a:rPr lang="en-US" dirty="0" err="1" smtClean="0"/>
              <a:t>PassengerId</a:t>
            </a:r>
            <a:r>
              <a:rPr lang="en-US" dirty="0" smtClean="0"/>
              <a:t>’, ‘Name’ and ‘Embarked’ which were not helpful for our model. </a:t>
            </a:r>
            <a:endParaRPr lang="en-US" dirty="0" smtClean="0"/>
          </a:p>
          <a:p>
            <a:r>
              <a:rPr lang="en-US" dirty="0" err="1" smtClean="0"/>
              <a:t>splitted</a:t>
            </a:r>
            <a:r>
              <a:rPr lang="en-US" dirty="0" smtClean="0"/>
              <a:t> </a:t>
            </a:r>
            <a:r>
              <a:rPr lang="en-US" dirty="0" smtClean="0"/>
              <a:t>the ‘</a:t>
            </a:r>
            <a:r>
              <a:rPr lang="en-US" dirty="0" err="1" smtClean="0"/>
              <a:t>Pclass</a:t>
            </a:r>
            <a:r>
              <a:rPr lang="en-US" dirty="0" smtClean="0"/>
              <a:t>’ column into three different columns and we named them ‘Pclass_1’, ‘Pclass_2’, ‘Pclass_3’. </a:t>
            </a:r>
            <a:endParaRPr lang="en-US" dirty="0" smtClean="0"/>
          </a:p>
          <a:p>
            <a:r>
              <a:rPr lang="en-US" dirty="0" smtClean="0"/>
              <a:t>changed </a:t>
            </a:r>
            <a:r>
              <a:rPr lang="en-US" dirty="0" smtClean="0"/>
              <a:t>the 'sex' column into 0, 1 (0=female, 1=male) </a:t>
            </a:r>
            <a:endParaRPr lang="en-US" dirty="0" smtClean="0"/>
          </a:p>
          <a:p>
            <a:r>
              <a:rPr lang="en-US" dirty="0" smtClean="0"/>
              <a:t>normalized </a:t>
            </a:r>
            <a:r>
              <a:rPr lang="en-US" dirty="0" smtClean="0"/>
              <a:t>the ‘age’ column.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610379" cy="32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did 100000 iterations and 0.001 learning rate. We can see that after 30,000 iterations the accuracy doesn’t change, so it will be best to stop after 30,000 iterations. </a:t>
            </a:r>
          </a:p>
          <a:p>
            <a:r>
              <a:rPr lang="en-US" dirty="0" smtClean="0"/>
              <a:t>The model had an accuracy of 80% on the testing set after </a:t>
            </a:r>
            <a:r>
              <a:rPr lang="en-US" dirty="0" err="1" smtClean="0"/>
              <a:t>GradientDescentOptimizer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training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4733948" cy="489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added one </a:t>
            </a:r>
            <a:r>
              <a:rPr lang="en-US" dirty="0" smtClean="0"/>
              <a:t>hidden layer with 3 nodes and 1,000,000 iterations and 0.001 learning </a:t>
            </a:r>
            <a:r>
              <a:rPr lang="en-US" dirty="0" smtClean="0"/>
              <a:t>rate. </a:t>
            </a:r>
          </a:p>
          <a:p>
            <a:r>
              <a:rPr lang="en-US" dirty="0" smtClean="0"/>
              <a:t>More iteration because the model is more complicated</a:t>
            </a:r>
            <a:endParaRPr lang="en-US" dirty="0" smtClean="0"/>
          </a:p>
          <a:p>
            <a:r>
              <a:rPr lang="en-US" dirty="0" smtClean="0"/>
              <a:t>The model had an accuracy of </a:t>
            </a:r>
            <a:r>
              <a:rPr lang="en-US" dirty="0" smtClean="0"/>
              <a:t>82% </a:t>
            </a:r>
            <a:r>
              <a:rPr lang="en-US" dirty="0" smtClean="0"/>
              <a:t>on the testing set after </a:t>
            </a:r>
            <a:r>
              <a:rPr lang="en-US" dirty="0" err="1" smtClean="0"/>
              <a:t>GradientDescentOptimizer</a:t>
            </a:r>
            <a:r>
              <a:rPr lang="en-US" dirty="0" smtClean="0"/>
              <a:t> and training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785794"/>
            <a:ext cx="4664940" cy="501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dirty="0" smtClean="0"/>
              <a:t>our Dense layer to 5.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used the activation layer “</a:t>
            </a:r>
            <a:r>
              <a:rPr lang="en-US" dirty="0" err="1" smtClean="0"/>
              <a:t>relu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5 </a:t>
            </a:r>
            <a:r>
              <a:rPr lang="en-US" dirty="0" smtClean="0"/>
              <a:t>epochs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adam</a:t>
            </a:r>
            <a:r>
              <a:rPr lang="en-US" dirty="0" smtClean="0"/>
              <a:t>” optimizer. </a:t>
            </a:r>
            <a:endParaRPr lang="en-US" dirty="0" smtClean="0"/>
          </a:p>
          <a:p>
            <a:r>
              <a:rPr lang="en-US" dirty="0" smtClean="0"/>
              <a:t>LSTM is the most </a:t>
            </a:r>
            <a:r>
              <a:rPr lang="en-US" dirty="0" smtClean="0"/>
              <a:t>complicated between </a:t>
            </a:r>
            <a:r>
              <a:rPr lang="en-US" dirty="0" smtClean="0"/>
              <a:t>our models</a:t>
            </a:r>
            <a:r>
              <a:rPr lang="en-US" dirty="0" smtClean="0"/>
              <a:t>, </a:t>
            </a:r>
            <a:r>
              <a:rPr lang="en-US" dirty="0" smtClean="0"/>
              <a:t>so it should </a:t>
            </a:r>
            <a:r>
              <a:rPr lang="en-US" dirty="0" smtClean="0"/>
              <a:t>bring us to the highest accuracy. </a:t>
            </a:r>
            <a:endParaRPr lang="en-US" dirty="0" smtClean="0"/>
          </a:p>
          <a:p>
            <a:r>
              <a:rPr lang="en-US" dirty="0" smtClean="0"/>
              <a:t>surprisingly</a:t>
            </a:r>
            <a:r>
              <a:rPr lang="en-US" dirty="0" smtClean="0"/>
              <a:t>, after different attempts, the model had an accuracy of 79%.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437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Survival of Titanic Passengers</vt:lpstr>
      <vt:lpstr>Understanding the features</vt:lpstr>
      <vt:lpstr>Cleaning the data</vt:lpstr>
      <vt:lpstr>Slide 4</vt:lpstr>
      <vt:lpstr>Simple logistic regression</vt:lpstr>
      <vt:lpstr>Slide 6</vt:lpstr>
      <vt:lpstr>With hidden layer</vt:lpstr>
      <vt:lpstr>Slide 8</vt:lpstr>
      <vt:lpstr>lstm</vt:lpstr>
      <vt:lpstr>Slide 10</vt:lpstr>
      <vt:lpstr>Attempts to improve the accuracy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of Titanic Passengers</dc:title>
  <dc:creator>Almog</dc:creator>
  <cp:lastModifiedBy>Almog</cp:lastModifiedBy>
  <cp:revision>14</cp:revision>
  <dcterms:created xsi:type="dcterms:W3CDTF">2021-02-07T17:36:15Z</dcterms:created>
  <dcterms:modified xsi:type="dcterms:W3CDTF">2021-02-07T18:06:44Z</dcterms:modified>
</cp:coreProperties>
</file>