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F9A1-EBCD-4B48-A779-63B84A7A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AB9B-536F-D244-8B1D-6EA0D9E75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3202-4A54-D747-B68E-0F1DF82A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0726-0AFC-1C44-91FE-4C52AFE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AEF3-D1CD-9F43-9683-3517CCF0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EF8D-6B60-C44E-ABA6-698193D7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49292-653F-4C4E-A587-5821B199A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460D-E920-9242-9152-63E35894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97DF-8255-2842-A154-5F3660B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868D-63F3-0E46-9945-E52CD68A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41394-BC88-2F42-A002-C0825F2CE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D271A-0C71-A546-B438-39230F3F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FC67-EB33-6D48-8917-7B97AB1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82D3-8886-AA45-B996-0911F3A4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691E-19DA-7C47-8A74-3181505E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DA0C-7544-A74A-A70C-02F4AB5D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3A73-3ECB-EC40-BF43-A8B8B4E4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BD16-E25A-E94C-ABE6-6456C781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46BA-6848-5743-89B8-F5C1F40A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0CBF-7E6A-FE46-9A9D-00264DEA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2206-0B88-D94B-9D47-02FB3ACA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678E-CB1D-244B-82AC-2C387953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82E9-D8C9-9140-92F9-DBD111DE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955E-3AE7-2E4A-9BAE-C4AA83E1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16F5-789C-304D-ABAD-F967716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256B-C960-E64A-A50B-9408B5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07EF-3F4D-D04B-9CF5-4B5439785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0E6F-6798-FF48-9205-D2CF87FE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FB36F-90EA-7E4D-9621-799C45CC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7194-1596-BE4C-827D-26C09BDF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9A25-F5BF-ED47-8339-92A767A6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E93A-6D97-A644-8E14-15690045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E1C2A-3A67-624E-978C-866F4D81A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2708E-19D4-1D44-9563-9E623FBD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E13DA-3A4C-524D-B433-AA6E101CD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E7207-2C8C-BC4B-8157-7F66384C3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1B7D9-5C40-E14F-8D0C-6E274D0C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11A4A-C3A4-1C47-8EDB-00D362FE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66C1A-40FC-6044-9241-80C22E8B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A434-7968-F143-B2D9-949D0E76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CB5E6-1D71-544E-A50B-CE834650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40AB5-3E6E-964D-A054-C1B9985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617D2-07E6-1548-8ADB-8DA4B305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F5A02-3FD7-1245-8705-CD2E3003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FEB8A-63A5-9046-926A-5F4F75F5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CFF50-B5A6-5342-9E69-50DD706B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9B7D-B9FE-1143-A39B-2254AB34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C356-C1F0-284F-A269-FE9FEA82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771C-50C4-E44C-BECD-4BFE13A8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BEB8-2667-FE41-82EE-D25E7BFD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A4B2-7300-FC4A-B00F-5A906E5B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AE7CC-19A6-FB49-9729-92820A2E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C19E-A91D-F548-992B-4F684318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C4C71-C9A5-B94A-BE26-D0A6B1AE8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2AF5-CB7B-874E-802D-2CE895870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08E2D-26A9-7043-A79C-4D0C0789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20C8-475E-3347-9BC7-C9068AAA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E825B-12B7-1245-9959-E434DCBE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B3AAE-1EC5-AC4A-8FC2-4150F5A5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9AF8-FAD3-AD47-AE4F-ECBDB6A5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96C7-96E0-AB48-9E34-CD965B4A1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1CFE-3B0B-034E-AE58-C6046AD108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1BB2B-8C88-8048-BF35-B6AC76BD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E85-E7D3-8F41-88A6-EDD954E7C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9C67-7E70-B841-AF18-15879CD9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5A06-D9EB-1C46-8C41-E29690592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as an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494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7F1117-FD56-B846-BDAD-789D617D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1" y="248648"/>
            <a:ext cx="6921500" cy="1511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7B6C87-6E87-8E42-B6D3-53B5FCDC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91" y="2138356"/>
            <a:ext cx="6488342" cy="358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FBACEA-2C8B-6745-9131-6084A98E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0" y="836721"/>
            <a:ext cx="4330700" cy="4483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2C3DC5-601F-D84E-BDF3-43ACCD4B9E46}"/>
              </a:ext>
            </a:extLst>
          </p:cNvPr>
          <p:cNvCxnSpPr/>
          <p:nvPr/>
        </p:nvCxnSpPr>
        <p:spPr>
          <a:xfrm>
            <a:off x="7377830" y="475989"/>
            <a:ext cx="0" cy="579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15F198-12D3-6D46-8DF8-EB968D5D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1" y="389968"/>
            <a:ext cx="6883400" cy="55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C9422-FB4C-6A4F-8F43-4630928BE138}"/>
              </a:ext>
            </a:extLst>
          </p:cNvPr>
          <p:cNvSpPr txBox="1"/>
          <p:nvPr/>
        </p:nvSpPr>
        <p:spPr>
          <a:xfrm>
            <a:off x="10684702" y="3958225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2850E-5D50-6C48-A4D6-EF80E153AD4B}"/>
              </a:ext>
            </a:extLst>
          </p:cNvPr>
          <p:cNvSpPr txBox="1"/>
          <p:nvPr/>
        </p:nvSpPr>
        <p:spPr>
          <a:xfrm>
            <a:off x="9516903" y="4476785"/>
            <a:ext cx="267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Optimization_1D_Example</a:t>
            </a:r>
          </a:p>
        </p:txBody>
      </p:sp>
    </p:spTree>
    <p:extLst>
      <p:ext uri="{BB962C8B-B14F-4D97-AF65-F5344CB8AC3E}">
        <p14:creationId xmlns:p14="http://schemas.microsoft.com/office/powerpoint/2010/main" val="399695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00425-E9AC-1348-A232-989F5DB0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70" y="373605"/>
            <a:ext cx="3751403" cy="1079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B491B-FD85-A045-B05E-0B667B1DBD2D}"/>
              </a:ext>
            </a:extLst>
          </p:cNvPr>
          <p:cNvSpPr txBox="1"/>
          <p:nvPr/>
        </p:nvSpPr>
        <p:spPr>
          <a:xfrm>
            <a:off x="4399070" y="5624186"/>
            <a:ext cx="3758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big-picture?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1CC23-FA9D-674B-9814-41B75823C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01" y="2841842"/>
            <a:ext cx="26924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567B3-2254-334B-AA20-0DE33FFF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01" y="1799050"/>
            <a:ext cx="26924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6D06EA-17FA-4F48-95D2-03D1947E5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01" y="3884634"/>
            <a:ext cx="26924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333FD5-4CA1-3448-B121-76B2DB1C8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371" y="1799050"/>
            <a:ext cx="1562100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C9340E-17A2-684C-9CC8-7B1235E7C441}"/>
                  </a:ext>
                </a:extLst>
              </p:cNvPr>
              <p:cNvSpPr txBox="1"/>
              <p:nvPr/>
            </p:nvSpPr>
            <p:spPr>
              <a:xfrm>
                <a:off x="8164469" y="1743158"/>
                <a:ext cx="2615268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C9340E-17A2-684C-9CC8-7B1235E7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469" y="1743158"/>
                <a:ext cx="2615268" cy="526298"/>
              </a:xfrm>
              <a:prstGeom prst="rect">
                <a:avLst/>
              </a:prstGeom>
              <a:blipFill>
                <a:blip r:embed="rId7"/>
                <a:stretch>
                  <a:fillRect l="-966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90E5E70-A128-AE4E-A9FC-855983543189}"/>
              </a:ext>
            </a:extLst>
          </p:cNvPr>
          <p:cNvSpPr txBox="1"/>
          <p:nvPr/>
        </p:nvSpPr>
        <p:spPr>
          <a:xfrm>
            <a:off x="3503499" y="1821641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A5617-9283-BF42-B6A2-FDAE51904BBB}"/>
              </a:ext>
            </a:extLst>
          </p:cNvPr>
          <p:cNvSpPr txBox="1"/>
          <p:nvPr/>
        </p:nvSpPr>
        <p:spPr>
          <a:xfrm>
            <a:off x="3619689" y="398571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0F91A-CA9C-824D-BB94-EC70687A3648}"/>
              </a:ext>
            </a:extLst>
          </p:cNvPr>
          <p:cNvSpPr txBox="1"/>
          <p:nvPr/>
        </p:nvSpPr>
        <p:spPr>
          <a:xfrm>
            <a:off x="8305810" y="2472510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Net</a:t>
            </a:r>
          </a:p>
        </p:txBody>
      </p:sp>
    </p:spTree>
    <p:extLst>
      <p:ext uri="{BB962C8B-B14F-4D97-AF65-F5344CB8AC3E}">
        <p14:creationId xmlns:p14="http://schemas.microsoft.com/office/powerpoint/2010/main" val="167649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3C9D37-DC88-FF4B-9707-7F419A394628}"/>
              </a:ext>
            </a:extLst>
          </p:cNvPr>
          <p:cNvSpPr txBox="1"/>
          <p:nvPr/>
        </p:nvSpPr>
        <p:spPr>
          <a:xfrm>
            <a:off x="225468" y="501041"/>
            <a:ext cx="31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Optimization Problem: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4C8659-C7FA-C148-8FE2-A121BFE36FD0}"/>
                  </a:ext>
                </a:extLst>
              </p:cNvPr>
              <p:cNvSpPr txBox="1"/>
              <p:nvPr/>
            </p:nvSpPr>
            <p:spPr>
              <a:xfrm>
                <a:off x="5164097" y="725955"/>
                <a:ext cx="1446998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4C8659-C7FA-C148-8FE2-A121BFE36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097" y="725955"/>
                <a:ext cx="1446998" cy="560923"/>
              </a:xfrm>
              <a:prstGeom prst="rect">
                <a:avLst/>
              </a:prstGeom>
              <a:blipFill>
                <a:blip r:embed="rId2"/>
                <a:stretch>
                  <a:fillRect l="-4348" r="-782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E63CCA-F1DD-0D44-9CCF-5ED2D0067285}"/>
              </a:ext>
            </a:extLst>
          </p:cNvPr>
          <p:cNvSpPr txBox="1"/>
          <p:nvPr/>
        </p:nvSpPr>
        <p:spPr>
          <a:xfrm>
            <a:off x="2568388" y="1653988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159438-AAB3-244F-9BA2-4229D3407A5E}"/>
                  </a:ext>
                </a:extLst>
              </p:cNvPr>
              <p:cNvSpPr txBox="1"/>
              <p:nvPr/>
            </p:nvSpPr>
            <p:spPr>
              <a:xfrm>
                <a:off x="5164097" y="2023320"/>
                <a:ext cx="1452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159438-AAB3-244F-9BA2-4229D340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097" y="2023320"/>
                <a:ext cx="1452385" cy="430887"/>
              </a:xfrm>
              <a:prstGeom prst="rect">
                <a:avLst/>
              </a:prstGeom>
              <a:blipFill>
                <a:blip r:embed="rId3"/>
                <a:stretch>
                  <a:fillRect l="-6087" r="-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8770DB1-6336-8143-8378-731645004B86}"/>
              </a:ext>
            </a:extLst>
          </p:cNvPr>
          <p:cNvSpPr txBox="1"/>
          <p:nvPr/>
        </p:nvSpPr>
        <p:spPr>
          <a:xfrm>
            <a:off x="225468" y="3872753"/>
            <a:ext cx="263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Lagrange multiplier: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54D729-CAC9-9A45-A659-4968BCE9FF81}"/>
                  </a:ext>
                </a:extLst>
              </p:cNvPr>
              <p:cNvSpPr txBox="1"/>
              <p:nvPr/>
            </p:nvSpPr>
            <p:spPr>
              <a:xfrm>
                <a:off x="4713602" y="4278833"/>
                <a:ext cx="2764796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54D729-CAC9-9A45-A659-4968BCE9F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02" y="4278833"/>
                <a:ext cx="2764796" cy="560923"/>
              </a:xfrm>
              <a:prstGeom prst="rect">
                <a:avLst/>
              </a:prstGeom>
              <a:blipFill>
                <a:blip r:embed="rId4"/>
                <a:stretch>
                  <a:fillRect l="-2294" r="-412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B5E2312-4ED3-1749-BA1C-F3597830A116}"/>
              </a:ext>
            </a:extLst>
          </p:cNvPr>
          <p:cNvSpPr txBox="1"/>
          <p:nvPr/>
        </p:nvSpPr>
        <p:spPr>
          <a:xfrm>
            <a:off x="10177670" y="606287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 Code</a:t>
            </a:r>
          </a:p>
        </p:txBody>
      </p:sp>
    </p:spTree>
    <p:extLst>
      <p:ext uri="{BB962C8B-B14F-4D97-AF65-F5344CB8AC3E}">
        <p14:creationId xmlns:p14="http://schemas.microsoft.com/office/powerpoint/2010/main" val="24636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8BB1E1-2E19-D24F-8AC4-FE7E69CB6D1B}"/>
                  </a:ext>
                </a:extLst>
              </p:cNvPr>
              <p:cNvSpPr txBox="1"/>
              <p:nvPr/>
            </p:nvSpPr>
            <p:spPr>
              <a:xfrm>
                <a:off x="501042" y="212943"/>
                <a:ext cx="25370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Minimization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8BB1E1-2E19-D24F-8AC4-FE7E69CB6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2" y="212943"/>
                <a:ext cx="2537041" cy="523220"/>
              </a:xfrm>
              <a:prstGeom prst="rect">
                <a:avLst/>
              </a:prstGeom>
              <a:blipFill>
                <a:blip r:embed="rId2"/>
                <a:stretch>
                  <a:fillRect l="-1493" t="-11628" r="-398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896C3A-748E-FA4C-8D06-F1E728BF9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52"/>
          <a:stretch/>
        </p:blipFill>
        <p:spPr>
          <a:xfrm>
            <a:off x="5041726" y="518911"/>
            <a:ext cx="2108548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A2931-4D02-DA4C-87D2-24EC9CA95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42" y="1899781"/>
            <a:ext cx="5124898" cy="474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8BB1E1-2E19-D24F-8AC4-FE7E69CB6D1B}"/>
                  </a:ext>
                </a:extLst>
              </p:cNvPr>
              <p:cNvSpPr txBox="1"/>
              <p:nvPr/>
            </p:nvSpPr>
            <p:spPr>
              <a:xfrm>
                <a:off x="501042" y="212943"/>
                <a:ext cx="25370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Minimization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8BB1E1-2E19-D24F-8AC4-FE7E69CB6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2" y="212943"/>
                <a:ext cx="2537041" cy="523220"/>
              </a:xfrm>
              <a:prstGeom prst="rect">
                <a:avLst/>
              </a:prstGeom>
              <a:blipFill>
                <a:blip r:embed="rId2"/>
                <a:stretch>
                  <a:fillRect l="-1493" t="-11628" r="-398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DA2931-4D02-DA4C-87D2-24EC9CA9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2" y="1899781"/>
            <a:ext cx="5124898" cy="4745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228B3C-5591-6F4C-B164-F3B9DEC33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76" y="212944"/>
            <a:ext cx="4318695" cy="1089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05EF91-1ED1-0745-A66F-3B52D5E53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33" y="1699364"/>
            <a:ext cx="5148785" cy="47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CA82A6-E90B-9D48-8CBB-1E2DE0D9818E}"/>
                  </a:ext>
                </a:extLst>
              </p:cNvPr>
              <p:cNvSpPr txBox="1"/>
              <p:nvPr/>
            </p:nvSpPr>
            <p:spPr>
              <a:xfrm>
                <a:off x="501042" y="212943"/>
                <a:ext cx="2997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𝐻𝑎𝑟𝑑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𝑇h𝑟𝑒𝑠𝑜𝑙𝑑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CA82A6-E90B-9D48-8CBB-1E2DE0D9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2" y="212943"/>
                <a:ext cx="29975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3AE99E-D503-EC40-AF3A-D95342C8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71265" cy="1759687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41D2A1C4-C372-C14B-AA48-DE63F35CD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35" y="959587"/>
            <a:ext cx="5676900" cy="160020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8383063-9C76-8848-8D46-E3DF69BFF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42" y="3163404"/>
            <a:ext cx="3175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52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Regression as an Optimization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as an Optimization Problem</dc:title>
  <dc:creator>Abd Al Rahman R. Al Momani - aaalmoma</dc:creator>
  <cp:lastModifiedBy>Abd Al Rahman R. Al Momani - aaalmoma</cp:lastModifiedBy>
  <cp:revision>2</cp:revision>
  <dcterms:created xsi:type="dcterms:W3CDTF">2022-02-13T17:52:19Z</dcterms:created>
  <dcterms:modified xsi:type="dcterms:W3CDTF">2022-02-14T20:06:59Z</dcterms:modified>
</cp:coreProperties>
</file>