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3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2BE0-F62E-3943-95FB-59F07C11F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04281-AA9C-F44C-83FE-85274CFBE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DF113-16B1-3D45-BBAB-2280E2ED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9EC8-61F2-DE4A-91AE-C2CFC33C71EE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A0416-8D67-944A-887F-0CAF7441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5AE7B-56CA-EA47-8C6A-D4AE32C2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8BEC-A80E-4E46-93D1-58FAE9C1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1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9901-7252-434B-A56B-105F651A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B5E92-3999-1240-89B2-648B4D855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41067-7943-644C-836A-7A7F754E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9EC8-61F2-DE4A-91AE-C2CFC33C71EE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87B6E-0E35-B94A-97A2-FCBA3951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5BB7F-F502-D144-BF0C-A0F400E6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8BEC-A80E-4E46-93D1-58FAE9C1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2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AC6C5-202C-3745-A4CC-DF409DE88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4A679-DD91-3746-BC5F-EC1A4D380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E8F23-8C21-5E46-AC4A-9705F851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9EC8-61F2-DE4A-91AE-C2CFC33C71EE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D26DF-EFA7-CE4D-B7EB-6EC0E718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3724F-513D-584E-A407-9588763E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8BEC-A80E-4E46-93D1-58FAE9C1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0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D161-E32E-A240-A023-586C7EFB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4263C-0878-9A4F-BADC-A423578AA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C9836-AD38-4D47-A678-3507BA41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9EC8-61F2-DE4A-91AE-C2CFC33C71EE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2965B-5E6D-9D4A-915E-E9A4B81E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D8035-0303-5344-843B-0E414E9E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8BEC-A80E-4E46-93D1-58FAE9C1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838B-3F1F-3041-9B5E-63FC9C774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1568A-BDC6-8A49-99C7-2A67A9385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A44F3-E328-D14D-94F2-CA54C2AC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9EC8-61F2-DE4A-91AE-C2CFC33C71EE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2EDE9-6722-F143-9731-22AF61B9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B2748-394C-C04D-986B-270225A5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8BEC-A80E-4E46-93D1-58FAE9C1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7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B98B5-5E2F-5B41-A44D-487FC0A3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0892D-A3A3-7746-A057-C35196397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77651-602A-9749-B3ED-82B1849D5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2BFF4-4661-BC48-AEF5-2D20DEDF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9EC8-61F2-DE4A-91AE-C2CFC33C71EE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4173D-592D-6C46-A2E7-43A5DE18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D252C-E796-894E-AE3E-613E9178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8BEC-A80E-4E46-93D1-58FAE9C1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6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36F7-B6EB-A144-A124-780CA5C68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51AD4-5DFF-7347-9583-E6864EE7F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B2C9D-C0D0-244F-8AAA-971FD4962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6BADA-B998-8B43-AE1E-DDC835B28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08373-AA0E-B048-AC82-B98BFF207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5F180-470F-874F-ACF9-C18C3A04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9EC8-61F2-DE4A-91AE-C2CFC33C71EE}" type="datetimeFigureOut">
              <a:rPr lang="en-US" smtClean="0"/>
              <a:t>2/16/22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05AC7-8500-414E-AA63-D095DC27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F44B3-F220-E642-9272-BFD9EDE7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8BEC-A80E-4E46-93D1-58FAE9C1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6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0B05-4C5F-D849-B227-7DA28236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4C5F0-F9D7-3143-B73A-FB56AC50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9EC8-61F2-DE4A-91AE-C2CFC33C71EE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219FC-829A-5F42-B14C-39FE9A62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BF53C-24C2-5E44-902B-1D51B348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8BEC-A80E-4E46-93D1-58FAE9C1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7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9832E-DCF3-AA46-A06E-9A18D4C0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9EC8-61F2-DE4A-91AE-C2CFC33C71EE}" type="datetimeFigureOut">
              <a:rPr lang="en-US" smtClean="0"/>
              <a:t>2/16/22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84BB9-D4A4-E14C-B0C4-208AA929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FADE3-4446-7F4C-BB78-5F3B9510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8BEC-A80E-4E46-93D1-58FAE9C1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1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2F7D-0E2C-E740-B47B-83BE7AFF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10CB4-6D5F-0A42-BE0B-BD9AD3083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950D9-BF7F-5E45-9D7D-B97E9B889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3B8FA-3AFB-B747-970F-F1113D7D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9EC8-61F2-DE4A-91AE-C2CFC33C71EE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34401-B537-4443-A33F-C95D4989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CC67A-4F08-E74A-8494-22626B1F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8BEC-A80E-4E46-93D1-58FAE9C1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6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A286-2F2F-054E-A0F9-A4B9CC20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CDBDB-9463-BF4E-9CE9-14634827A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1DB5B-5629-E84D-8356-85642D1A4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EF992-B44F-FC40-B4D1-07C055A9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9EC8-61F2-DE4A-91AE-C2CFC33C71EE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195FD-D6A0-D649-98E2-FBE82A83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BF8CC-C804-334A-8643-8EEC5553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8BEC-A80E-4E46-93D1-58FAE9C1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2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9D6C0-1183-D04A-9120-742725D1B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26CAB-657C-0B40-81D5-EC74BECBD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CB267-454C-1B42-8D63-6204D4C23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E9EC8-61F2-DE4A-91AE-C2CFC33C71EE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043B4-3675-494C-A2F2-F5A9B920C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29E48-9ABA-D846-8866-C3BD5B77D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F8BEC-A80E-4E46-93D1-58FAE9C1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9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tiff"/><Relationship Id="rId4" Type="http://schemas.openxmlformats.org/officeDocument/2006/relationships/image" Target="../media/image19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350D-A051-2946-92ED-98A0318761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 Some Sparse Regression Methods</a:t>
            </a:r>
          </a:p>
        </p:txBody>
      </p:sp>
    </p:spTree>
    <p:extLst>
      <p:ext uri="{BB962C8B-B14F-4D97-AF65-F5344CB8AC3E}">
        <p14:creationId xmlns:p14="http://schemas.microsoft.com/office/powerpoint/2010/main" val="3251230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4550F7-58E1-1149-80A6-223B6D622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93" y="316630"/>
            <a:ext cx="96647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23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7F5462-0CD6-2843-A0E0-63C3E23F1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40" y="224251"/>
            <a:ext cx="100203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70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B376A-B62F-1543-BCAD-6FA5189002AA}"/>
              </a:ext>
            </a:extLst>
          </p:cNvPr>
          <p:cNvSpPr txBox="1"/>
          <p:nvPr/>
        </p:nvSpPr>
        <p:spPr>
          <a:xfrm>
            <a:off x="288098" y="137786"/>
            <a:ext cx="2809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Gradient Descent: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B0A3DC-7338-8D4B-AD91-49752D0591A2}"/>
                  </a:ext>
                </a:extLst>
              </p:cNvPr>
              <p:cNvSpPr txBox="1"/>
              <p:nvPr/>
            </p:nvSpPr>
            <p:spPr>
              <a:xfrm>
                <a:off x="2729373" y="683185"/>
                <a:ext cx="33666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B0A3DC-7338-8D4B-AD91-49752D059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373" y="683185"/>
                <a:ext cx="3366627" cy="430887"/>
              </a:xfrm>
              <a:prstGeom prst="rect">
                <a:avLst/>
              </a:prstGeom>
              <a:blipFill>
                <a:blip r:embed="rId2"/>
                <a:stretch>
                  <a:fillRect l="-1128" r="-3008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F04E512-BD22-FD40-BCAE-0B1CCBF28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165" y="0"/>
            <a:ext cx="3116932" cy="2035915"/>
          </a:xfrm>
          <a:prstGeom prst="rect">
            <a:avLst/>
          </a:prstGeom>
        </p:spPr>
      </p:pic>
      <p:pic>
        <p:nvPicPr>
          <p:cNvPr id="1026" name="Picture 2" descr="The gradient ascent algorithm in action. (1: contour)">
            <a:extLst>
              <a:ext uri="{FF2B5EF4-FFF2-40B4-BE49-F238E27FC236}">
                <a16:creationId xmlns:a16="http://schemas.microsoft.com/office/drawing/2014/main" id="{2281BD74-46CB-EE41-99BB-FBFDF079C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72" y="1929008"/>
            <a:ext cx="4552521" cy="452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dient Descent — ML Glossary documentation">
            <a:extLst>
              <a:ext uri="{FF2B5EF4-FFF2-40B4-BE49-F238E27FC236}">
                <a16:creationId xmlns:a16="http://schemas.microsoft.com/office/drawing/2014/main" id="{6CC9E4B2-3233-6E41-9AD2-0DEF68F19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513" y="2556352"/>
            <a:ext cx="5896802" cy="404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12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A4C19-10B9-FD42-BE24-E2FFFCFFB0ED}"/>
              </a:ext>
            </a:extLst>
          </p:cNvPr>
          <p:cNvSpPr txBox="1"/>
          <p:nvPr/>
        </p:nvSpPr>
        <p:spPr>
          <a:xfrm>
            <a:off x="288098" y="137786"/>
            <a:ext cx="2903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Newton’s Method: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0D7C47-85F1-B644-8E46-68329339F608}"/>
                  </a:ext>
                </a:extLst>
              </p:cNvPr>
              <p:cNvSpPr txBox="1"/>
              <p:nvPr/>
            </p:nvSpPr>
            <p:spPr>
              <a:xfrm>
                <a:off x="2729373" y="683185"/>
                <a:ext cx="4842159" cy="499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0D7C47-85F1-B644-8E46-68329339F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373" y="683185"/>
                <a:ext cx="4842159" cy="499880"/>
              </a:xfrm>
              <a:prstGeom prst="rect">
                <a:avLst/>
              </a:prstGeom>
              <a:blipFill>
                <a:blip r:embed="rId2"/>
                <a:stretch>
                  <a:fillRect r="-262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3E8CF2D-8EBD-6242-819E-23785B280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494" y="1453019"/>
            <a:ext cx="4787900" cy="320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9C512F-075F-A443-B04D-291A9431C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3091" y="5404981"/>
            <a:ext cx="1943100" cy="812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A181A5-DCAE-0147-A9C9-D13F15E63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3970" y="137786"/>
            <a:ext cx="2082800" cy="368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F0E4F3-CE15-BC45-8EB1-FDF737B15C43}"/>
              </a:ext>
            </a:extLst>
          </p:cNvPr>
          <p:cNvSpPr txBox="1"/>
          <p:nvPr/>
        </p:nvSpPr>
        <p:spPr>
          <a:xfrm>
            <a:off x="1740002" y="4957361"/>
            <a:ext cx="38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has it limited employment in ML?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15C841-A2F2-F846-B450-482809CE2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373" y="1479214"/>
            <a:ext cx="2431350" cy="279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173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34C055-CC14-6246-A271-EE7A1375EB77}"/>
              </a:ext>
            </a:extLst>
          </p:cNvPr>
          <p:cNvSpPr/>
          <p:nvPr/>
        </p:nvSpPr>
        <p:spPr>
          <a:xfrm>
            <a:off x="207187" y="275666"/>
            <a:ext cx="3510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dirty="0">
                <a:solidFill>
                  <a:srgbClr val="3C3C3C"/>
                </a:solidFill>
                <a:effectLst/>
                <a:latin typeface="Helvetica" pitchFamily="2" charset="0"/>
              </a:rPr>
              <a:t>Coordinate Descent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68B7C2-6DC3-9742-806D-8D3C1DF85E5F}"/>
                  </a:ext>
                </a:extLst>
              </p:cNvPr>
              <p:cNvSpPr txBox="1"/>
              <p:nvPr/>
            </p:nvSpPr>
            <p:spPr>
              <a:xfrm>
                <a:off x="3986801" y="644998"/>
                <a:ext cx="33666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68B7C2-6DC3-9742-806D-8D3C1DF85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801" y="644998"/>
                <a:ext cx="3366627" cy="430887"/>
              </a:xfrm>
              <a:prstGeom prst="rect">
                <a:avLst/>
              </a:prstGeom>
              <a:blipFill>
                <a:blip r:embed="rId2"/>
                <a:stretch>
                  <a:fillRect l="-752" t="-2857" r="-3383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5AE675-9A0F-8949-941D-A65CB6473CA1}"/>
                  </a:ext>
                </a:extLst>
              </p:cNvPr>
              <p:cNvSpPr txBox="1"/>
              <p:nvPr/>
            </p:nvSpPr>
            <p:spPr>
              <a:xfrm>
                <a:off x="3717635" y="2725579"/>
                <a:ext cx="40157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5AE675-9A0F-8949-941D-A65CB6473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635" y="2725579"/>
                <a:ext cx="4015715" cy="430887"/>
              </a:xfrm>
              <a:prstGeom prst="rect">
                <a:avLst/>
              </a:prstGeom>
              <a:blipFill>
                <a:blip r:embed="rId3"/>
                <a:stretch>
                  <a:fillRect l="-629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6D13F37-8FB5-6D4E-B8E0-DA44EDC058A5}"/>
              </a:ext>
            </a:extLst>
          </p:cNvPr>
          <p:cNvSpPr txBox="1"/>
          <p:nvPr/>
        </p:nvSpPr>
        <p:spPr>
          <a:xfrm>
            <a:off x="3924821" y="1716066"/>
            <a:ext cx="299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But, for 1-dimension at a time</a:t>
            </a:r>
          </a:p>
        </p:txBody>
      </p:sp>
    </p:spTree>
    <p:extLst>
      <p:ext uri="{BB962C8B-B14F-4D97-AF65-F5344CB8AC3E}">
        <p14:creationId xmlns:p14="http://schemas.microsoft.com/office/powerpoint/2010/main" val="1492935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2BEC0C-E76C-204A-9888-9A12CED5F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84" y="165100"/>
            <a:ext cx="100330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1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9254F3-E0C9-BD4C-9069-4F61E3E69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57" y="145702"/>
            <a:ext cx="10033000" cy="1130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E3CB7F-7D90-0D4F-A1BC-A7BB442FA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632" y="1279198"/>
            <a:ext cx="7153232" cy="543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78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9254F3-E0C9-BD4C-9069-4F61E3E69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57" y="145702"/>
            <a:ext cx="10033000" cy="1130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E3CB7F-7D90-0D4F-A1BC-A7BB442FA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632" y="1279198"/>
            <a:ext cx="7153232" cy="54331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780A22C-695B-F142-9B45-0F48618242E5}"/>
              </a:ext>
            </a:extLst>
          </p:cNvPr>
          <p:cNvSpPr/>
          <p:nvPr/>
        </p:nvSpPr>
        <p:spPr>
          <a:xfrm>
            <a:off x="6488482" y="4083485"/>
            <a:ext cx="3256767" cy="58872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1DB03-D241-D14F-8753-9C8B7522CF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581"/>
          <a:stretch/>
        </p:blipFill>
        <p:spPr>
          <a:xfrm>
            <a:off x="240257" y="4377846"/>
            <a:ext cx="3029036" cy="1876903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669629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AB3BE3-8112-E94E-88FA-D56E77BF7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303"/>
            <a:ext cx="5067300" cy="596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124F2-4A75-D240-A895-52AECBCA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1203"/>
            <a:ext cx="9677400" cy="3263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041338-D6B0-E343-B50B-9318D0A24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404" y="3429000"/>
            <a:ext cx="8335736" cy="283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36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483058-D171-DE45-90F5-2856C27BF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71450"/>
            <a:ext cx="82296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5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806B51-687A-464F-AB3E-770DE94D9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71" y="152972"/>
            <a:ext cx="9677400" cy="185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6082D7-6FA6-EE44-A55F-0F90D8E44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71" y="2203722"/>
            <a:ext cx="6986914" cy="463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02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1B0219-913F-9D47-9575-4C1822B63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66970" cy="35208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630C1B-89A4-F94F-9D11-9ACBE3650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375" y="3195007"/>
            <a:ext cx="6955891" cy="36629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D77085-4407-B940-AFB0-9B6F670B9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756" y="137621"/>
            <a:ext cx="3774510" cy="2856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C06D41-7211-6B45-80B9-E82EA028A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4" y="3721258"/>
            <a:ext cx="5102531" cy="217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43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7F018E-834F-D240-AD62-4ECDE053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66" y="2947791"/>
            <a:ext cx="8855050" cy="29613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831220-E148-6443-887E-4527D22FC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66" y="0"/>
            <a:ext cx="89916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59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77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64C2F5-FC19-1840-84F5-7FD80174C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12" y="287565"/>
            <a:ext cx="9677400" cy="3975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DCCCCE-5381-0945-BD97-BEC6D7E1E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696" y="5547551"/>
            <a:ext cx="6433366" cy="552623"/>
          </a:xfrm>
          <a:prstGeom prst="rect">
            <a:avLst/>
          </a:prstGeom>
          <a:ln w="31750">
            <a:solidFill>
              <a:srgbClr val="00B050"/>
            </a:solidFill>
          </a:ln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D487240-3685-2443-955B-54EB193B01BB}"/>
              </a:ext>
            </a:extLst>
          </p:cNvPr>
          <p:cNvSpPr/>
          <p:nvPr/>
        </p:nvSpPr>
        <p:spPr>
          <a:xfrm>
            <a:off x="6438378" y="1290181"/>
            <a:ext cx="2304789" cy="363255"/>
          </a:xfrm>
          <a:prstGeom prst="roundRect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D5C7B0-24D8-0C4E-B2F2-9290E75AF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2" y="4406900"/>
            <a:ext cx="1028700" cy="2451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E7AAA3-CC2E-CD45-B363-5B5A9F02FF94}"/>
                  </a:ext>
                </a:extLst>
              </p:cNvPr>
              <p:cNvSpPr txBox="1"/>
              <p:nvPr/>
            </p:nvSpPr>
            <p:spPr>
              <a:xfrm>
                <a:off x="266059" y="4129901"/>
                <a:ext cx="606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E7AAA3-CC2E-CD45-B363-5B5A9F02F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59" y="4129901"/>
                <a:ext cx="606705" cy="276999"/>
              </a:xfrm>
              <a:prstGeom prst="rect">
                <a:avLst/>
              </a:prstGeom>
              <a:blipFill>
                <a:blip r:embed="rId5"/>
                <a:stretch>
                  <a:fillRect l="-10417" r="-8333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C2A1D85-BED1-F44B-8274-B117D92F5E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759" y="4406900"/>
            <a:ext cx="1028700" cy="2451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13AAC4-60AD-A54F-BFBC-EB8C7E9060F8}"/>
                  </a:ext>
                </a:extLst>
              </p:cNvPr>
              <p:cNvSpPr txBox="1"/>
              <p:nvPr/>
            </p:nvSpPr>
            <p:spPr>
              <a:xfrm>
                <a:off x="1460274" y="4129901"/>
                <a:ext cx="8631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13AAC4-60AD-A54F-BFBC-EB8C7E906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74" y="4129901"/>
                <a:ext cx="863185" cy="276999"/>
              </a:xfrm>
              <a:prstGeom prst="rect">
                <a:avLst/>
              </a:prstGeom>
              <a:blipFill>
                <a:blip r:embed="rId7"/>
                <a:stretch>
                  <a:fillRect l="-7353" r="-5882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22C552-5B64-2044-8BDE-4131617EBE57}"/>
                  </a:ext>
                </a:extLst>
              </p:cNvPr>
              <p:cNvSpPr txBox="1"/>
              <p:nvPr/>
            </p:nvSpPr>
            <p:spPr>
              <a:xfrm>
                <a:off x="2534456" y="4504524"/>
                <a:ext cx="1899431" cy="646331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Can we decide on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22C552-5B64-2044-8BDE-4131617EB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456" y="4504524"/>
                <a:ext cx="1899431" cy="646331"/>
              </a:xfrm>
              <a:prstGeom prst="rect">
                <a:avLst/>
              </a:prstGeom>
              <a:blipFill>
                <a:blip r:embed="rId8"/>
                <a:stretch>
                  <a:fillRect l="-1987" t="-3774" r="-1987" b="-13208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23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094A6A-3534-044E-A83A-51D8DB07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371" y="119345"/>
            <a:ext cx="7035800" cy="40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A569F9-9F33-A147-817C-DF4959A0C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50" y="1081414"/>
            <a:ext cx="9309100" cy="259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457C8-A809-7A44-A287-17C1083A793B}"/>
              </a:ext>
            </a:extLst>
          </p:cNvPr>
          <p:cNvSpPr txBox="1"/>
          <p:nvPr/>
        </p:nvSpPr>
        <p:spPr>
          <a:xfrm>
            <a:off x="4958829" y="5924811"/>
            <a:ext cx="227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one to choose?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8E7352-D8D1-5742-B6DC-AFCA209CC313}"/>
              </a:ext>
            </a:extLst>
          </p:cNvPr>
          <p:cNvCxnSpPr/>
          <p:nvPr/>
        </p:nvCxnSpPr>
        <p:spPr>
          <a:xfrm flipH="1">
            <a:off x="3732756" y="4070959"/>
            <a:ext cx="4546948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F1D899-20FC-A449-8D25-8336E80BACEB}"/>
              </a:ext>
            </a:extLst>
          </p:cNvPr>
          <p:cNvSpPr txBox="1"/>
          <p:nvPr/>
        </p:nvSpPr>
        <p:spPr>
          <a:xfrm>
            <a:off x="5544854" y="3701627"/>
            <a:ext cx="137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Better fitting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43D51E-A247-1544-B906-28C04165C1D7}"/>
              </a:ext>
            </a:extLst>
          </p:cNvPr>
          <p:cNvCxnSpPr/>
          <p:nvPr/>
        </p:nvCxnSpPr>
        <p:spPr>
          <a:xfrm flipH="1">
            <a:off x="3732756" y="4783805"/>
            <a:ext cx="4546948" cy="0"/>
          </a:xfrm>
          <a:prstGeom prst="straightConnector1">
            <a:avLst/>
          </a:prstGeom>
          <a:ln w="25400">
            <a:headEnd type="triangle"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CFED695-3BD6-8C4C-AFC9-770841640079}"/>
              </a:ext>
            </a:extLst>
          </p:cNvPr>
          <p:cNvSpPr txBox="1"/>
          <p:nvPr/>
        </p:nvSpPr>
        <p:spPr>
          <a:xfrm>
            <a:off x="5197227" y="4414473"/>
            <a:ext cx="179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dimension</a:t>
            </a:r>
          </a:p>
        </p:txBody>
      </p:sp>
    </p:spTree>
    <p:extLst>
      <p:ext uri="{BB962C8B-B14F-4D97-AF65-F5344CB8AC3E}">
        <p14:creationId xmlns:p14="http://schemas.microsoft.com/office/powerpoint/2010/main" val="395950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34EFC4-D69F-0343-9E55-44D01E610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139700"/>
            <a:ext cx="9309100" cy="65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0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5BEFB8-F75A-9144-A730-A4AA6E242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139700"/>
            <a:ext cx="9309100" cy="6578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9802C8-FEAD-2A44-9BD5-376B579D7D38}"/>
              </a:ext>
            </a:extLst>
          </p:cNvPr>
          <p:cNvSpPr txBox="1"/>
          <p:nvPr/>
        </p:nvSpPr>
        <p:spPr>
          <a:xfrm>
            <a:off x="5761973" y="1227551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1461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4550F7-58E1-1149-80A6-223B6D622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610"/>
          <a:stretch/>
        </p:blipFill>
        <p:spPr>
          <a:xfrm>
            <a:off x="562193" y="316630"/>
            <a:ext cx="9664700" cy="5601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8FFBCA-E0D5-D04C-AE58-6940B7A1D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040" y="1181174"/>
            <a:ext cx="7800218" cy="2501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ADA2A6-C47E-154B-9CCF-9DA5ECD49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3213535"/>
            <a:ext cx="80010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80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4F51C0-1D29-C948-A4A0-39FF22880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558"/>
          <a:stretch/>
        </p:blipFill>
        <p:spPr>
          <a:xfrm>
            <a:off x="1965107" y="876822"/>
            <a:ext cx="8223250" cy="8687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6CEF11-1565-064A-91AB-21826352C1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488"/>
          <a:stretch/>
        </p:blipFill>
        <p:spPr>
          <a:xfrm>
            <a:off x="2369001" y="2051058"/>
            <a:ext cx="7415463" cy="1092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B16B95-EDE5-8843-9C9C-808CB04E36D0}"/>
              </a:ext>
            </a:extLst>
          </p:cNvPr>
          <p:cNvSpPr txBox="1"/>
          <p:nvPr/>
        </p:nvSpPr>
        <p:spPr>
          <a:xfrm>
            <a:off x="244258" y="941870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1997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D0384-82ED-5247-9E1F-07321753302E}"/>
              </a:ext>
            </a:extLst>
          </p:cNvPr>
          <p:cNvSpPr txBox="1"/>
          <p:nvPr/>
        </p:nvSpPr>
        <p:spPr>
          <a:xfrm>
            <a:off x="244258" y="2412492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F4A8B0-7D8B-D741-A461-BA3466DA6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332" y="5207524"/>
            <a:ext cx="7162800" cy="723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CC5FDE-6BD0-E14A-811A-4D997FFB4F3C}"/>
              </a:ext>
            </a:extLst>
          </p:cNvPr>
          <p:cNvSpPr txBox="1"/>
          <p:nvPr/>
        </p:nvSpPr>
        <p:spPr>
          <a:xfrm>
            <a:off x="244258" y="390446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61CB93-D660-EE48-8F69-C68BBA0D1224}"/>
              </a:ext>
            </a:extLst>
          </p:cNvPr>
          <p:cNvSpPr txBox="1"/>
          <p:nvPr/>
        </p:nvSpPr>
        <p:spPr>
          <a:xfrm>
            <a:off x="244258" y="527685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7D1272-368D-124A-BE54-B3AFF9D34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026" y="3448735"/>
            <a:ext cx="5238750" cy="147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45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4550F7-58E1-1149-80A6-223B6D622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610"/>
          <a:stretch/>
        </p:blipFill>
        <p:spPr>
          <a:xfrm>
            <a:off x="562193" y="316630"/>
            <a:ext cx="9664700" cy="5601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B7A6CF-92B4-C44B-89B6-B73A38CBE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461" y="1323235"/>
            <a:ext cx="9004565" cy="353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8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96</Words>
  <Application>Microsoft Macintosh PowerPoint</Application>
  <PresentationFormat>Widescreen</PresentationFormat>
  <Paragraphs>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Helvetica</vt:lpstr>
      <vt:lpstr>Office Theme</vt:lpstr>
      <vt:lpstr>On Some Sparse Regression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 Al Rahman R. Al Momani - aaalmoma</dc:creator>
  <cp:lastModifiedBy>Abd Al Rahman R. Al Momani - aaalmoma</cp:lastModifiedBy>
  <cp:revision>3</cp:revision>
  <dcterms:created xsi:type="dcterms:W3CDTF">2022-02-16T05:54:06Z</dcterms:created>
  <dcterms:modified xsi:type="dcterms:W3CDTF">2022-02-16T08:43:53Z</dcterms:modified>
</cp:coreProperties>
</file>