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BE0-F62E-3943-95FB-59F07C11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4281-AA9C-F44C-83FE-85274CFBE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F113-16B1-3D45-BBAB-2280E2E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0416-8D67-944A-887F-0CAF7441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AE7B-56CA-EA47-8C6A-D4AE32C2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901-7252-434B-A56B-105F651A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B5E92-3999-1240-89B2-648B4D85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1067-7943-644C-836A-7A7F754E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7B6E-0E35-B94A-97A2-FCBA395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B7F-F502-D144-BF0C-A0F400E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C6C5-202C-3745-A4CC-DF409DE8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4A679-DD91-3746-BC5F-EC1A4D38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8F23-8C21-5E46-AC4A-9705F851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26DF-EFA7-CE4D-B7EB-6EC0E71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724F-513D-584E-A407-9588763E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161-E32E-A240-A023-586C7EFB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263C-0878-9A4F-BADC-A423578A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9836-AD38-4D47-A678-3507BA41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965B-5E6D-9D4A-915E-E9A4B81E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8035-0303-5344-843B-0E414E9E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38B-3F1F-3041-9B5E-63FC9C77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568A-BDC6-8A49-99C7-2A67A938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44F3-E328-D14D-94F2-CA54C2AC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EDE9-6722-F143-9731-22AF61B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2748-394C-C04D-986B-270225A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98B5-5E2F-5B41-A44D-487FC0A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2D-A3A3-7746-A057-C35196397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77651-602A-9749-B3ED-82B1849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BFF4-4661-BC48-AEF5-2D20DEDF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173D-592D-6C46-A2E7-43A5DE18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252C-E796-894E-AE3E-613E9178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36F7-B6EB-A144-A124-780CA5C6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51AD4-5DFF-7347-9583-E6864EE7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2C9D-C0D0-244F-8AAA-971FD496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BADA-B998-8B43-AE1E-DDC835B2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373-AA0E-B048-AC82-B98BFF20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5F180-470F-874F-ACF9-C18C3A0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05AC7-8500-414E-AA63-D095DC27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F44B3-F220-E642-9272-BFD9EDE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0B05-4C5F-D849-B227-7DA2823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C5F0-F9D7-3143-B73A-FB56AC50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9FC-829A-5F42-B14C-39FE9A62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F53C-24C2-5E44-902B-1D51B348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9832E-DCF3-AA46-A06E-9A18D4C0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84BB9-D4A4-E14C-B0C4-208AA929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ADE3-4446-7F4C-BB78-5F3B9510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F7D-0E2C-E740-B47B-83BE7AFF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0CB4-6D5F-0A42-BE0B-BD9AD308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950D9-BF7F-5E45-9D7D-B97E9B88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B8FA-3AFB-B747-970F-F1113D7D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4401-B537-4443-A33F-C95D4989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C67A-4F08-E74A-8494-22626B1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286-2F2F-054E-A0F9-A4B9CC20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DBDB-9463-BF4E-9CE9-14634827A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1DB5B-5629-E84D-8356-85642D1A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F992-B44F-FC40-B4D1-07C055A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95FD-D6A0-D649-98E2-FBE82A8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F8CC-C804-334A-8643-8EEC555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D6C0-1183-D04A-9120-742725D1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6CAB-657C-0B40-81D5-EC74BECB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B267-454C-1B42-8D63-6204D4C2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9EC8-61F2-DE4A-91AE-C2CFC33C71E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43B4-3675-494C-A2F2-F5A9B920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9E48-9ABA-D846-8866-C3BD5B77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8BEC-A80E-4E46-93D1-58FAE9C1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350D-A051-2946-92ED-98A031876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25123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935D48-16BB-6047-B4DD-5E775218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783340"/>
            <a:ext cx="11569700" cy="349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59D409-FD11-014B-92E2-A5CA58EF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8" y="4257102"/>
            <a:ext cx="4000500" cy="67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BB9BB-4A98-0C43-A76A-9F5BC39C9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0" y="4257102"/>
            <a:ext cx="40259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E290C-CCCA-3C49-8454-D46135FD5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4297284"/>
            <a:ext cx="4025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779A8-F60A-564B-8DE8-CC43D50C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0" y="0"/>
            <a:ext cx="983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BA8BD-0F4F-DC43-93A8-140E984E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62" y="0"/>
            <a:ext cx="958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C4729-AD67-6145-8598-70D83DF8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62" y="0"/>
            <a:ext cx="9584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3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DA0F42-D97D-1D43-9F2E-1FAC2DB6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0"/>
            <a:ext cx="10467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C3CC5-AA7D-D94E-A760-8226B346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876300"/>
            <a:ext cx="4813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1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64A76-E9EE-F641-88EE-0B75E002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0"/>
            <a:ext cx="10467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5F1807-DA54-504E-890D-48BFF4FD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C85C9-B0F7-004E-9E66-686CA15A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9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412696-95E2-5840-ABDF-9D3ACBFD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744346-EB08-3F40-BD8F-0325657C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914400"/>
            <a:ext cx="5613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501F2D-3C4D-B14B-B0E0-6DA71D90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9C945-9B6A-D445-80FB-05853525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6B98C-DF5A-614D-997B-BA6A67A1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52411C-3443-7140-9604-85D37C31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" y="0"/>
            <a:ext cx="1070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9A5AB-6BD8-DF4D-B7AE-69DE1DF6E4EF}"/>
              </a:ext>
            </a:extLst>
          </p:cNvPr>
          <p:cNvSpPr txBox="1"/>
          <p:nvPr/>
        </p:nvSpPr>
        <p:spPr>
          <a:xfrm>
            <a:off x="794479" y="41972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K-folds Summary: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195FB-E8EE-F247-A6DE-BCF0B1EF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66" y="171497"/>
            <a:ext cx="8698771" cy="59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3632-7531-DB4E-9E09-5B93FF29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04" y="-1"/>
            <a:ext cx="6584221" cy="68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9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E9C01-3BD8-1D44-8257-28A00C1D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5" y="250773"/>
            <a:ext cx="11741137" cy="56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75720-F856-964C-89A5-0037D0CF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8" y="191437"/>
            <a:ext cx="7041932" cy="5894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527FA-C0FC-F74A-822A-57E1BDCE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92621"/>
            <a:ext cx="4368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BA73B-0B22-E847-B254-97367E9F6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5" y="165829"/>
            <a:ext cx="5549900" cy="445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0D4451-DCE0-4549-AC3E-E1FC3A98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05" y="434714"/>
            <a:ext cx="6682895" cy="57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2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9FCEE-F2FD-3A4F-A9E5-DBC512A9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57" y="2394403"/>
            <a:ext cx="8928486" cy="20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72B7E-30F6-5945-AC92-103E693A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592210"/>
            <a:ext cx="3345406" cy="283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FB723-8F42-1A41-9BF3-633FDDAD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97" y="592210"/>
            <a:ext cx="3345406" cy="283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B311F-D888-444C-A842-D8519D56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930" y="592210"/>
            <a:ext cx="3345407" cy="2836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B8CC6-DBC5-4845-A2C4-9076C801262B}"/>
              </a:ext>
            </a:extLst>
          </p:cNvPr>
          <p:cNvSpPr txBox="1"/>
          <p:nvPr/>
        </p:nvSpPr>
        <p:spPr>
          <a:xfrm>
            <a:off x="3596918" y="4797468"/>
            <a:ext cx="499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choose between different possible models?</a:t>
            </a:r>
          </a:p>
        </p:txBody>
      </p:sp>
    </p:spTree>
    <p:extLst>
      <p:ext uri="{BB962C8B-B14F-4D97-AF65-F5344CB8AC3E}">
        <p14:creationId xmlns:p14="http://schemas.microsoft.com/office/powerpoint/2010/main" val="6620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B43D4-26F6-924E-B7FF-5C38F6C5B3BE}"/>
              </a:ext>
            </a:extLst>
          </p:cNvPr>
          <p:cNvSpPr txBox="1"/>
          <p:nvPr/>
        </p:nvSpPr>
        <p:spPr>
          <a:xfrm>
            <a:off x="488496" y="729342"/>
            <a:ext cx="11215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Remember, We are originally trying to construct a mathematical model that can reproduce the dynamics.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So that we can make predictions!!</a:t>
            </a:r>
          </a:p>
        </p:txBody>
      </p:sp>
    </p:spTree>
    <p:extLst>
      <p:ext uri="{BB962C8B-B14F-4D97-AF65-F5344CB8AC3E}">
        <p14:creationId xmlns:p14="http://schemas.microsoft.com/office/powerpoint/2010/main" val="35410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2AB62-3062-F947-A3E9-D65D62EC936C}"/>
              </a:ext>
            </a:extLst>
          </p:cNvPr>
          <p:cNvSpPr txBox="1"/>
          <p:nvPr/>
        </p:nvSpPr>
        <p:spPr>
          <a:xfrm>
            <a:off x="391885" y="337457"/>
            <a:ext cx="489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Test-Set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EF3C2-5F8F-6449-A88E-5364CB1D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48680"/>
            <a:ext cx="11468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BA079-7E17-FF4B-9F94-55F70043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33" y="244943"/>
            <a:ext cx="7097114" cy="47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F33CF-40D6-7A4E-88E4-90DD3FEC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65" y="446786"/>
            <a:ext cx="9897255" cy="59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A8E8C-2235-FF41-B8B6-D428AA69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3" y="0"/>
            <a:ext cx="1138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C09D12-89CF-7749-9498-19C48D52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3" y="0"/>
            <a:ext cx="1138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38</Words>
  <Application>Microsoft Macintosh PowerPoint</Application>
  <PresentationFormat>Widescreen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Cross-Validation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 Al Rahman R. Al Momani - aaalmoma</dc:creator>
  <cp:lastModifiedBy>Abd Al Rahman R. Al Momani - aaalmoma</cp:lastModifiedBy>
  <cp:revision>5</cp:revision>
  <dcterms:created xsi:type="dcterms:W3CDTF">2022-02-16T05:54:06Z</dcterms:created>
  <dcterms:modified xsi:type="dcterms:W3CDTF">2022-02-18T06:40:57Z</dcterms:modified>
</cp:coreProperties>
</file>