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12A7-7E94-2D40-919C-794B3CEFE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8E394-0A35-7F41-BB76-974F99D0C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BD0C-B9F3-B64B-A407-246442DE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F26-32F3-1C49-99FC-AF79A5A17BA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43BA8-7B6A-F64C-9DBC-BFDF75C0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444C-44AA-9D4A-BDBA-FEC75369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6B1B-D008-2349-A90D-5BE4F0DC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325A-7F9B-9D45-B223-168A49C2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9A119-D569-D04B-B532-FBDA044F7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BF986-4CE3-FC4C-8072-733FEE67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F26-32F3-1C49-99FC-AF79A5A17BA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6105-6624-2140-A705-3F7E0C95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0D21-D974-CD4F-9A23-FCE75308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6B1B-D008-2349-A90D-5BE4F0DC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7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E2690-29CD-AF44-9B28-B5285B44E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0EA6E-2C82-2449-9515-B59F68AF0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BF90-42B2-2248-B4FB-F295C147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F26-32F3-1C49-99FC-AF79A5A17BA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C6B40-7F1B-D141-B96D-D27B5F1E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913-ACE3-6E49-A9C5-1BB29263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6B1B-D008-2349-A90D-5BE4F0DC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8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F699-E4EF-7746-9B42-57ABE48C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122D-01A1-EF45-9783-AB781F43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B985-DBA8-9544-A8CD-68617789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F26-32F3-1C49-99FC-AF79A5A17BA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E2412-C038-4742-B6F5-62A66186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412B-A1F5-A54C-B938-90F763B1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6B1B-D008-2349-A90D-5BE4F0DC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EAD2-34D5-A841-92B4-56E3B0B6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CADF-222A-E34F-BCC9-6DC45221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B01FF-3B77-F049-8E3B-630EF3C9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F26-32F3-1C49-99FC-AF79A5A17BA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D30F-00FA-464D-B642-C38EEB80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06E72-7DF2-CF48-8A96-29123CBF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6B1B-D008-2349-A90D-5BE4F0DC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618D-61D5-F843-9F3F-C1AFAEF9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BB10-4B36-CF41-B3CE-24E145744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E564-DAC1-0647-9288-A0C082CC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09F48-035C-F145-8AB5-15E7C397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F26-32F3-1C49-99FC-AF79A5A17BA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AC4D8-7F42-9B49-AA3F-50B7B7ED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F1D31-E645-9448-B660-31320573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6B1B-D008-2349-A90D-5BE4F0DC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4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020F-8E5E-4A46-AE89-E97B4B43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F41D6-87ED-CC40-829E-F4C075D7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6AA2-5BA6-EE4A-BDE4-AEFC63066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84E8E-646C-934D-B146-298888E12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FE2D9-A8DE-FA47-9093-EDAD9BB1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85D8D-7C23-E14B-87F7-2E34F97D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F26-32F3-1C49-99FC-AF79A5A17BA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1246C-33B6-A346-BD39-E0F32935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78208-E676-974F-B114-89891073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6B1B-D008-2349-A90D-5BE4F0DC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0FE4-5A6E-5944-8E01-FD2C4D1D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823A5-8357-1147-903A-310C2544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F26-32F3-1C49-99FC-AF79A5A17BA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B8A52-DBED-0449-B1A3-03922CD5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C047D-C50D-4842-A440-46D01EB8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6B1B-D008-2349-A90D-5BE4F0DC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43AA6-2CBA-E64F-85D0-9359C00A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F26-32F3-1C49-99FC-AF79A5A17BA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96080-AF5E-8D48-94C7-93A0AA0E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A9A0-4883-2D45-8191-7F6FB510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6B1B-D008-2349-A90D-5BE4F0DC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CB80-CC18-0D4A-BE06-2938DF79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B127-8292-A048-8C24-92D61D1B9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48C23-9A2E-7149-8CED-7791C85BB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D76B7-6FA4-914D-9505-83D08E61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F26-32F3-1C49-99FC-AF79A5A17BA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2E929-3794-2949-9DBC-C7D8599B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DF702-2470-3A46-B19E-37DB53F2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6B1B-D008-2349-A90D-5BE4F0DC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4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1D70-468F-084C-AB0F-AA558DD7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70614-8480-FD49-839A-A7F9FA4AF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62D4D-4718-9C41-84F7-61A0C8FA6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7CCA6-BA77-E841-8522-C0C0A451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F26-32F3-1C49-99FC-AF79A5A17BA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3DE7-D347-5E43-90BE-8B8488EB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4922A-011A-E145-8FDF-362F2A7D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6B1B-D008-2349-A90D-5BE4F0DC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134ED-87AF-7A46-9D97-17BC55A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ECED9-151E-D546-A1E5-3F362240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C0DE-05D9-904B-B73F-76A37B343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EF26-32F3-1C49-99FC-AF79A5A17BA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0CE4-7CCB-704B-A9C2-B375BF834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2262-4C98-BD4E-AFAB-7D8C5E935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6B1B-D008-2349-A90D-5BE4F0DC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71B81F-412E-B447-A719-5F05E58A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037" y="530483"/>
            <a:ext cx="1722395" cy="229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D44BBF-9816-0542-91CD-F1066AD7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037" y="3549720"/>
            <a:ext cx="1710038" cy="258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85AF12-A82B-3841-A7F5-D8E7BCB5D73A}"/>
              </a:ext>
            </a:extLst>
          </p:cNvPr>
          <p:cNvSpPr txBox="1"/>
          <p:nvPr/>
        </p:nvSpPr>
        <p:spPr>
          <a:xfrm>
            <a:off x="250568" y="345817"/>
            <a:ext cx="5926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Pareto Efficient Set – Pareto Front</a:t>
            </a:r>
          </a:p>
        </p:txBody>
      </p:sp>
      <p:pic>
        <p:nvPicPr>
          <p:cNvPr id="1030" name="Picture 6" descr="Pareto-optimal solutions | Download Scientific Diagram">
            <a:extLst>
              <a:ext uri="{FF2B5EF4-FFF2-40B4-BE49-F238E27FC236}">
                <a16:creationId xmlns:a16="http://schemas.microsoft.com/office/drawing/2014/main" id="{6DD71396-A8EB-0344-88AF-4B31E32DA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1965434"/>
            <a:ext cx="6173819" cy="420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19F0B2-8C47-1147-AA35-B2A0CC02CE83}"/>
              </a:ext>
            </a:extLst>
          </p:cNvPr>
          <p:cNvSpPr txBox="1"/>
          <p:nvPr/>
        </p:nvSpPr>
        <p:spPr>
          <a:xfrm>
            <a:off x="4234543" y="6477000"/>
            <a:ext cx="251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Minimize Both Functions</a:t>
            </a:r>
          </a:p>
        </p:txBody>
      </p:sp>
    </p:spTree>
    <p:extLst>
      <p:ext uri="{BB962C8B-B14F-4D97-AF65-F5344CB8AC3E}">
        <p14:creationId xmlns:p14="http://schemas.microsoft.com/office/powerpoint/2010/main" val="133342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1B5EA9-57A0-6F43-A964-B4D88AF0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60" y="1362205"/>
            <a:ext cx="8335736" cy="2832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9B976-6945-9147-BEEE-53001B9DD2A4}"/>
              </a:ext>
            </a:extLst>
          </p:cNvPr>
          <p:cNvSpPr txBox="1"/>
          <p:nvPr/>
        </p:nvSpPr>
        <p:spPr>
          <a:xfrm>
            <a:off x="1077238" y="1803747"/>
            <a:ext cx="476412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3</a:t>
            </a:r>
          </a:p>
          <a:p>
            <a:r>
              <a:rPr lang="en-US" dirty="0"/>
              <a:t>  2</a:t>
            </a:r>
          </a:p>
          <a:p>
            <a:r>
              <a:rPr lang="en-US" dirty="0"/>
              <a:t> -3</a:t>
            </a:r>
          </a:p>
          <a:p>
            <a:r>
              <a:rPr lang="en-US" dirty="0"/>
              <a:t>  0</a:t>
            </a:r>
          </a:p>
          <a:p>
            <a:r>
              <a:rPr lang="en-US" dirty="0"/>
              <a:t>  0</a:t>
            </a:r>
          </a:p>
          <a:p>
            <a:r>
              <a:rPr lang="en-US" dirty="0"/>
              <a:t>  0</a:t>
            </a:r>
          </a:p>
          <a:p>
            <a:r>
              <a:rPr lang="en-US" dirty="0"/>
              <a:t>  0</a:t>
            </a:r>
          </a:p>
          <a:p>
            <a:r>
              <a:rPr lang="en-US" dirty="0"/>
              <a:t>  0</a:t>
            </a:r>
          </a:p>
          <a:p>
            <a:r>
              <a:rPr lang="en-US" dirty="0"/>
              <a:t>  0</a:t>
            </a:r>
          </a:p>
          <a:p>
            <a:r>
              <a:rPr lang="en-US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260633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E9E431-C21A-BB46-979D-A66359F57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61" y="779833"/>
            <a:ext cx="7061200" cy="1816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A53A23-99BD-FF48-BA35-211C7B9FED2F}"/>
              </a:ext>
            </a:extLst>
          </p:cNvPr>
          <p:cNvSpPr txBox="1"/>
          <p:nvPr/>
        </p:nvSpPr>
        <p:spPr>
          <a:xfrm>
            <a:off x="3880457" y="4262068"/>
            <a:ext cx="500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numerous number of quality measures!!!</a:t>
            </a:r>
          </a:p>
        </p:txBody>
      </p:sp>
    </p:spTree>
    <p:extLst>
      <p:ext uri="{BB962C8B-B14F-4D97-AF65-F5344CB8AC3E}">
        <p14:creationId xmlns:p14="http://schemas.microsoft.com/office/powerpoint/2010/main" val="309043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39A39D-52D3-B345-B24E-F9B5A72B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11" y="0"/>
            <a:ext cx="418605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40A14C-CB0E-424F-888B-D5B6BDB51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62" y="0"/>
            <a:ext cx="5595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7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E9E431-C21A-BB46-979D-A66359F57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413" y="0"/>
            <a:ext cx="7061200" cy="1816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A53A23-99BD-FF48-BA35-211C7B9FED2F}"/>
              </a:ext>
            </a:extLst>
          </p:cNvPr>
          <p:cNvSpPr txBox="1"/>
          <p:nvPr/>
        </p:nvSpPr>
        <p:spPr>
          <a:xfrm>
            <a:off x="147701" y="538718"/>
            <a:ext cx="284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focus on a few ones: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AB235-1433-F24A-9388-9EE115AD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1" y="2149444"/>
            <a:ext cx="38862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C94CA-9289-1347-91A9-14AD2ADCE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990" y="2149444"/>
            <a:ext cx="5399010" cy="4153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E017D8-34C3-A043-840E-7920CA772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01" y="3028167"/>
            <a:ext cx="3886200" cy="57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A19A1-3116-664A-A6A3-21E195261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551" y="3876927"/>
            <a:ext cx="3746500" cy="55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18B471-C32A-9544-8BA4-A7F1C1C18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8" y="4704850"/>
            <a:ext cx="3746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8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11D9B-1606-4C4A-9421-8C382088FC2D}"/>
              </a:ext>
            </a:extLst>
          </p:cNvPr>
          <p:cNvSpPr/>
          <p:nvPr/>
        </p:nvSpPr>
        <p:spPr>
          <a:xfrm>
            <a:off x="327419" y="275666"/>
            <a:ext cx="6688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Linux Libertine"/>
              </a:rPr>
              <a:t>Receiver operating characteristic (ROC)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0F7D06-2BAE-7449-992E-DE138478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921"/>
            <a:ext cx="6063054" cy="60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F84B54-0EB4-C149-ADA7-D8CB7CC5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173" y="1139868"/>
            <a:ext cx="5175827" cy="517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8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C942E1-AC2E-2348-B6C8-84D2A3955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82" y="657877"/>
            <a:ext cx="82296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4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2BF28E-505F-BE4D-B6BD-110A32F0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8" y="596900"/>
            <a:ext cx="8229600" cy="2832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D93832-0D28-C449-8A39-4A329C0BD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652" y="596900"/>
            <a:ext cx="6477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8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67CE44-7BA3-AE47-8620-3A5FCEEBB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89" y="480078"/>
            <a:ext cx="6477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3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51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Linux Libertine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 Al Rahman R. Al Momani - aaalmoma</dc:creator>
  <cp:lastModifiedBy>Abd Al Rahman R. Al Momani - aaalmoma</cp:lastModifiedBy>
  <cp:revision>4</cp:revision>
  <dcterms:created xsi:type="dcterms:W3CDTF">2022-02-21T04:38:48Z</dcterms:created>
  <dcterms:modified xsi:type="dcterms:W3CDTF">2022-02-22T06:46:14Z</dcterms:modified>
</cp:coreProperties>
</file>