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7" autoAdjust="0"/>
    <p:restoredTop sz="94660"/>
  </p:normalViewPr>
  <p:slideViewPr>
    <p:cSldViewPr snapToGrid="0">
      <p:cViewPr>
        <p:scale>
          <a:sx n="50" d="100"/>
          <a:sy n="50" d="100"/>
        </p:scale>
        <p:origin x="1210" y="8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EC87C-A788-4770-B5EB-C7DC406BC8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7EB300-27D9-44DF-827C-4CE70B8B6A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EC048E-5475-4543-9C95-38A8C39C7115}"/>
              </a:ext>
            </a:extLst>
          </p:cNvPr>
          <p:cNvSpPr>
            <a:spLocks noGrp="1"/>
          </p:cNvSpPr>
          <p:nvPr>
            <p:ph type="dt" sz="half" idx="10"/>
          </p:nvPr>
        </p:nvSpPr>
        <p:spPr/>
        <p:txBody>
          <a:bodyPr/>
          <a:lstStyle/>
          <a:p>
            <a:fld id="{B58F6BF1-3CF7-4920-A019-68304A1FA011}" type="datetimeFigureOut">
              <a:rPr lang="en-US" smtClean="0"/>
              <a:t>10/15/2020</a:t>
            </a:fld>
            <a:endParaRPr lang="en-US"/>
          </a:p>
        </p:txBody>
      </p:sp>
      <p:sp>
        <p:nvSpPr>
          <p:cNvPr id="5" name="Footer Placeholder 4">
            <a:extLst>
              <a:ext uri="{FF2B5EF4-FFF2-40B4-BE49-F238E27FC236}">
                <a16:creationId xmlns:a16="http://schemas.microsoft.com/office/drawing/2014/main" id="{8679A88C-056D-4323-B9C2-8A09AEA4CC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4123A8-0092-4B27-BA68-A920474B825D}"/>
              </a:ext>
            </a:extLst>
          </p:cNvPr>
          <p:cNvSpPr>
            <a:spLocks noGrp="1"/>
          </p:cNvSpPr>
          <p:nvPr>
            <p:ph type="sldNum" sz="quarter" idx="12"/>
          </p:nvPr>
        </p:nvSpPr>
        <p:spPr/>
        <p:txBody>
          <a:bodyPr/>
          <a:lstStyle/>
          <a:p>
            <a:fld id="{FB32C764-2D7B-412C-8950-88BF2B0E5CB9}" type="slidenum">
              <a:rPr lang="en-US" smtClean="0"/>
              <a:t>‹#›</a:t>
            </a:fld>
            <a:endParaRPr lang="en-US"/>
          </a:p>
        </p:txBody>
      </p:sp>
    </p:spTree>
    <p:extLst>
      <p:ext uri="{BB962C8B-B14F-4D97-AF65-F5344CB8AC3E}">
        <p14:creationId xmlns:p14="http://schemas.microsoft.com/office/powerpoint/2010/main" val="3100212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6606F-9B6F-4FAE-851D-76E942C3A2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32AE04-C772-4593-A3B4-3D27B8A32D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124BD1-2777-445A-B921-A6349E999C4E}"/>
              </a:ext>
            </a:extLst>
          </p:cNvPr>
          <p:cNvSpPr>
            <a:spLocks noGrp="1"/>
          </p:cNvSpPr>
          <p:nvPr>
            <p:ph type="dt" sz="half" idx="10"/>
          </p:nvPr>
        </p:nvSpPr>
        <p:spPr/>
        <p:txBody>
          <a:bodyPr/>
          <a:lstStyle/>
          <a:p>
            <a:fld id="{B58F6BF1-3CF7-4920-A019-68304A1FA011}" type="datetimeFigureOut">
              <a:rPr lang="en-US" smtClean="0"/>
              <a:t>10/15/2020</a:t>
            </a:fld>
            <a:endParaRPr lang="en-US"/>
          </a:p>
        </p:txBody>
      </p:sp>
      <p:sp>
        <p:nvSpPr>
          <p:cNvPr id="5" name="Footer Placeholder 4">
            <a:extLst>
              <a:ext uri="{FF2B5EF4-FFF2-40B4-BE49-F238E27FC236}">
                <a16:creationId xmlns:a16="http://schemas.microsoft.com/office/drawing/2014/main" id="{D8D663C5-F30A-4F20-B8C9-0D64AF9C2F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32971D-0CD1-4449-BFED-5AD22F08C432}"/>
              </a:ext>
            </a:extLst>
          </p:cNvPr>
          <p:cNvSpPr>
            <a:spLocks noGrp="1"/>
          </p:cNvSpPr>
          <p:nvPr>
            <p:ph type="sldNum" sz="quarter" idx="12"/>
          </p:nvPr>
        </p:nvSpPr>
        <p:spPr/>
        <p:txBody>
          <a:bodyPr/>
          <a:lstStyle/>
          <a:p>
            <a:fld id="{FB32C764-2D7B-412C-8950-88BF2B0E5CB9}" type="slidenum">
              <a:rPr lang="en-US" smtClean="0"/>
              <a:t>‹#›</a:t>
            </a:fld>
            <a:endParaRPr lang="en-US"/>
          </a:p>
        </p:txBody>
      </p:sp>
    </p:spTree>
    <p:extLst>
      <p:ext uri="{BB962C8B-B14F-4D97-AF65-F5344CB8AC3E}">
        <p14:creationId xmlns:p14="http://schemas.microsoft.com/office/powerpoint/2010/main" val="182530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1F1735-E69F-4540-98CD-C49DBF8B45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52E0B3-D1FB-42CD-B147-02CC5C5F53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63025A-CC99-49DA-BB0A-7569032ABAC4}"/>
              </a:ext>
            </a:extLst>
          </p:cNvPr>
          <p:cNvSpPr>
            <a:spLocks noGrp="1"/>
          </p:cNvSpPr>
          <p:nvPr>
            <p:ph type="dt" sz="half" idx="10"/>
          </p:nvPr>
        </p:nvSpPr>
        <p:spPr/>
        <p:txBody>
          <a:bodyPr/>
          <a:lstStyle/>
          <a:p>
            <a:fld id="{B58F6BF1-3CF7-4920-A019-68304A1FA011}" type="datetimeFigureOut">
              <a:rPr lang="en-US" smtClean="0"/>
              <a:t>10/15/2020</a:t>
            </a:fld>
            <a:endParaRPr lang="en-US"/>
          </a:p>
        </p:txBody>
      </p:sp>
      <p:sp>
        <p:nvSpPr>
          <p:cNvPr id="5" name="Footer Placeholder 4">
            <a:extLst>
              <a:ext uri="{FF2B5EF4-FFF2-40B4-BE49-F238E27FC236}">
                <a16:creationId xmlns:a16="http://schemas.microsoft.com/office/drawing/2014/main" id="{0BB1B8E5-904F-4171-AE51-981CA76F90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69AB0-2B27-4B4D-8C83-C037225E93AC}"/>
              </a:ext>
            </a:extLst>
          </p:cNvPr>
          <p:cNvSpPr>
            <a:spLocks noGrp="1"/>
          </p:cNvSpPr>
          <p:nvPr>
            <p:ph type="sldNum" sz="quarter" idx="12"/>
          </p:nvPr>
        </p:nvSpPr>
        <p:spPr/>
        <p:txBody>
          <a:bodyPr/>
          <a:lstStyle/>
          <a:p>
            <a:fld id="{FB32C764-2D7B-412C-8950-88BF2B0E5CB9}" type="slidenum">
              <a:rPr lang="en-US" smtClean="0"/>
              <a:t>‹#›</a:t>
            </a:fld>
            <a:endParaRPr lang="en-US"/>
          </a:p>
        </p:txBody>
      </p:sp>
    </p:spTree>
    <p:extLst>
      <p:ext uri="{BB962C8B-B14F-4D97-AF65-F5344CB8AC3E}">
        <p14:creationId xmlns:p14="http://schemas.microsoft.com/office/powerpoint/2010/main" val="3475188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FEC64-819E-4575-A718-DDDAE2A3B4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0776ED-A3F1-464A-BC09-CD36898BBF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6F87BF-358E-4EA4-984E-33BA2B37EBAD}"/>
              </a:ext>
            </a:extLst>
          </p:cNvPr>
          <p:cNvSpPr>
            <a:spLocks noGrp="1"/>
          </p:cNvSpPr>
          <p:nvPr>
            <p:ph type="dt" sz="half" idx="10"/>
          </p:nvPr>
        </p:nvSpPr>
        <p:spPr/>
        <p:txBody>
          <a:bodyPr/>
          <a:lstStyle/>
          <a:p>
            <a:fld id="{B58F6BF1-3CF7-4920-A019-68304A1FA011}" type="datetimeFigureOut">
              <a:rPr lang="en-US" smtClean="0"/>
              <a:t>10/15/2020</a:t>
            </a:fld>
            <a:endParaRPr lang="en-US"/>
          </a:p>
        </p:txBody>
      </p:sp>
      <p:sp>
        <p:nvSpPr>
          <p:cNvPr id="5" name="Footer Placeholder 4">
            <a:extLst>
              <a:ext uri="{FF2B5EF4-FFF2-40B4-BE49-F238E27FC236}">
                <a16:creationId xmlns:a16="http://schemas.microsoft.com/office/drawing/2014/main" id="{C8EA9972-ECA0-48DE-BCB3-3780BDCB81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DB24D7-550A-4898-910F-013B69A90BA7}"/>
              </a:ext>
            </a:extLst>
          </p:cNvPr>
          <p:cNvSpPr>
            <a:spLocks noGrp="1"/>
          </p:cNvSpPr>
          <p:nvPr>
            <p:ph type="sldNum" sz="quarter" idx="12"/>
          </p:nvPr>
        </p:nvSpPr>
        <p:spPr/>
        <p:txBody>
          <a:bodyPr/>
          <a:lstStyle/>
          <a:p>
            <a:fld id="{FB32C764-2D7B-412C-8950-88BF2B0E5CB9}" type="slidenum">
              <a:rPr lang="en-US" smtClean="0"/>
              <a:t>‹#›</a:t>
            </a:fld>
            <a:endParaRPr lang="en-US"/>
          </a:p>
        </p:txBody>
      </p:sp>
    </p:spTree>
    <p:extLst>
      <p:ext uri="{BB962C8B-B14F-4D97-AF65-F5344CB8AC3E}">
        <p14:creationId xmlns:p14="http://schemas.microsoft.com/office/powerpoint/2010/main" val="2014960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977AE-2B7B-4691-9D31-0E6E679389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D5B77B-3E31-4245-BCB2-CD50A36A49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4D7067-67C2-4FFF-AE94-64426979DC65}"/>
              </a:ext>
            </a:extLst>
          </p:cNvPr>
          <p:cNvSpPr>
            <a:spLocks noGrp="1"/>
          </p:cNvSpPr>
          <p:nvPr>
            <p:ph type="dt" sz="half" idx="10"/>
          </p:nvPr>
        </p:nvSpPr>
        <p:spPr/>
        <p:txBody>
          <a:bodyPr/>
          <a:lstStyle/>
          <a:p>
            <a:fld id="{B58F6BF1-3CF7-4920-A019-68304A1FA011}" type="datetimeFigureOut">
              <a:rPr lang="en-US" smtClean="0"/>
              <a:t>10/15/2020</a:t>
            </a:fld>
            <a:endParaRPr lang="en-US"/>
          </a:p>
        </p:txBody>
      </p:sp>
      <p:sp>
        <p:nvSpPr>
          <p:cNvPr id="5" name="Footer Placeholder 4">
            <a:extLst>
              <a:ext uri="{FF2B5EF4-FFF2-40B4-BE49-F238E27FC236}">
                <a16:creationId xmlns:a16="http://schemas.microsoft.com/office/drawing/2014/main" id="{8D2C85B3-73DC-4A39-817A-CCC5999BE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47AF16-0085-443A-A6C4-9325CCDD3745}"/>
              </a:ext>
            </a:extLst>
          </p:cNvPr>
          <p:cNvSpPr>
            <a:spLocks noGrp="1"/>
          </p:cNvSpPr>
          <p:nvPr>
            <p:ph type="sldNum" sz="quarter" idx="12"/>
          </p:nvPr>
        </p:nvSpPr>
        <p:spPr/>
        <p:txBody>
          <a:bodyPr/>
          <a:lstStyle/>
          <a:p>
            <a:fld id="{FB32C764-2D7B-412C-8950-88BF2B0E5CB9}" type="slidenum">
              <a:rPr lang="en-US" smtClean="0"/>
              <a:t>‹#›</a:t>
            </a:fld>
            <a:endParaRPr lang="en-US"/>
          </a:p>
        </p:txBody>
      </p:sp>
    </p:spTree>
    <p:extLst>
      <p:ext uri="{BB962C8B-B14F-4D97-AF65-F5344CB8AC3E}">
        <p14:creationId xmlns:p14="http://schemas.microsoft.com/office/powerpoint/2010/main" val="3645989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9C86-E3B7-49D4-AB6F-78AE79310D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CCB23F-ACDD-436D-A5B7-AA0E6C55F2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6EFBDC-4D47-4F1E-BF29-3FC9F820D7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376DAE-9AA5-4446-8F75-3CA760F4080F}"/>
              </a:ext>
            </a:extLst>
          </p:cNvPr>
          <p:cNvSpPr>
            <a:spLocks noGrp="1"/>
          </p:cNvSpPr>
          <p:nvPr>
            <p:ph type="dt" sz="half" idx="10"/>
          </p:nvPr>
        </p:nvSpPr>
        <p:spPr/>
        <p:txBody>
          <a:bodyPr/>
          <a:lstStyle/>
          <a:p>
            <a:fld id="{B58F6BF1-3CF7-4920-A019-68304A1FA011}" type="datetimeFigureOut">
              <a:rPr lang="en-US" smtClean="0"/>
              <a:t>10/15/2020</a:t>
            </a:fld>
            <a:endParaRPr lang="en-US"/>
          </a:p>
        </p:txBody>
      </p:sp>
      <p:sp>
        <p:nvSpPr>
          <p:cNvPr id="6" name="Footer Placeholder 5">
            <a:extLst>
              <a:ext uri="{FF2B5EF4-FFF2-40B4-BE49-F238E27FC236}">
                <a16:creationId xmlns:a16="http://schemas.microsoft.com/office/drawing/2014/main" id="{786F7925-1714-4BF2-B7B2-C0926D5636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575744-391A-4676-9E76-11ECF7F04AFC}"/>
              </a:ext>
            </a:extLst>
          </p:cNvPr>
          <p:cNvSpPr>
            <a:spLocks noGrp="1"/>
          </p:cNvSpPr>
          <p:nvPr>
            <p:ph type="sldNum" sz="quarter" idx="12"/>
          </p:nvPr>
        </p:nvSpPr>
        <p:spPr/>
        <p:txBody>
          <a:bodyPr/>
          <a:lstStyle/>
          <a:p>
            <a:fld id="{FB32C764-2D7B-412C-8950-88BF2B0E5CB9}" type="slidenum">
              <a:rPr lang="en-US" smtClean="0"/>
              <a:t>‹#›</a:t>
            </a:fld>
            <a:endParaRPr lang="en-US"/>
          </a:p>
        </p:txBody>
      </p:sp>
    </p:spTree>
    <p:extLst>
      <p:ext uri="{BB962C8B-B14F-4D97-AF65-F5344CB8AC3E}">
        <p14:creationId xmlns:p14="http://schemas.microsoft.com/office/powerpoint/2010/main" val="557295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2A73A-461A-47B6-8348-B4B14759EA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631F48-97F2-40FA-AA73-0C6A37E290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BEBD98-6491-4084-BE52-D229E12433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C9086F-054C-432F-B07F-1F974A85C6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B900F0-1240-4EBE-B27B-DA0660E231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8EBDF8-85BC-4033-B3BE-F776532F8678}"/>
              </a:ext>
            </a:extLst>
          </p:cNvPr>
          <p:cNvSpPr>
            <a:spLocks noGrp="1"/>
          </p:cNvSpPr>
          <p:nvPr>
            <p:ph type="dt" sz="half" idx="10"/>
          </p:nvPr>
        </p:nvSpPr>
        <p:spPr/>
        <p:txBody>
          <a:bodyPr/>
          <a:lstStyle/>
          <a:p>
            <a:fld id="{B58F6BF1-3CF7-4920-A019-68304A1FA011}" type="datetimeFigureOut">
              <a:rPr lang="en-US" smtClean="0"/>
              <a:t>10/15/2020</a:t>
            </a:fld>
            <a:endParaRPr lang="en-US"/>
          </a:p>
        </p:txBody>
      </p:sp>
      <p:sp>
        <p:nvSpPr>
          <p:cNvPr id="8" name="Footer Placeholder 7">
            <a:extLst>
              <a:ext uri="{FF2B5EF4-FFF2-40B4-BE49-F238E27FC236}">
                <a16:creationId xmlns:a16="http://schemas.microsoft.com/office/drawing/2014/main" id="{35ED1C00-C463-4EF1-A16C-34324C17AF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81F53D-4CE0-464D-9D41-A66A38B0E3FF}"/>
              </a:ext>
            </a:extLst>
          </p:cNvPr>
          <p:cNvSpPr>
            <a:spLocks noGrp="1"/>
          </p:cNvSpPr>
          <p:nvPr>
            <p:ph type="sldNum" sz="quarter" idx="12"/>
          </p:nvPr>
        </p:nvSpPr>
        <p:spPr/>
        <p:txBody>
          <a:bodyPr/>
          <a:lstStyle/>
          <a:p>
            <a:fld id="{FB32C764-2D7B-412C-8950-88BF2B0E5CB9}" type="slidenum">
              <a:rPr lang="en-US" smtClean="0"/>
              <a:t>‹#›</a:t>
            </a:fld>
            <a:endParaRPr lang="en-US"/>
          </a:p>
        </p:txBody>
      </p:sp>
    </p:spTree>
    <p:extLst>
      <p:ext uri="{BB962C8B-B14F-4D97-AF65-F5344CB8AC3E}">
        <p14:creationId xmlns:p14="http://schemas.microsoft.com/office/powerpoint/2010/main" val="1843630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6A2D-8D1A-4561-B448-A718535B2E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D403A1-199D-4227-8F5C-150D9B529311}"/>
              </a:ext>
            </a:extLst>
          </p:cNvPr>
          <p:cNvSpPr>
            <a:spLocks noGrp="1"/>
          </p:cNvSpPr>
          <p:nvPr>
            <p:ph type="dt" sz="half" idx="10"/>
          </p:nvPr>
        </p:nvSpPr>
        <p:spPr/>
        <p:txBody>
          <a:bodyPr/>
          <a:lstStyle/>
          <a:p>
            <a:fld id="{B58F6BF1-3CF7-4920-A019-68304A1FA011}" type="datetimeFigureOut">
              <a:rPr lang="en-US" smtClean="0"/>
              <a:t>10/15/2020</a:t>
            </a:fld>
            <a:endParaRPr lang="en-US"/>
          </a:p>
        </p:txBody>
      </p:sp>
      <p:sp>
        <p:nvSpPr>
          <p:cNvPr id="4" name="Footer Placeholder 3">
            <a:extLst>
              <a:ext uri="{FF2B5EF4-FFF2-40B4-BE49-F238E27FC236}">
                <a16:creationId xmlns:a16="http://schemas.microsoft.com/office/drawing/2014/main" id="{EB412238-1AE6-4115-BA47-D614CEAD73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EF2E98-FF55-4105-A02A-A2FFB3A52E06}"/>
              </a:ext>
            </a:extLst>
          </p:cNvPr>
          <p:cNvSpPr>
            <a:spLocks noGrp="1"/>
          </p:cNvSpPr>
          <p:nvPr>
            <p:ph type="sldNum" sz="quarter" idx="12"/>
          </p:nvPr>
        </p:nvSpPr>
        <p:spPr/>
        <p:txBody>
          <a:bodyPr/>
          <a:lstStyle/>
          <a:p>
            <a:fld id="{FB32C764-2D7B-412C-8950-88BF2B0E5CB9}" type="slidenum">
              <a:rPr lang="en-US" smtClean="0"/>
              <a:t>‹#›</a:t>
            </a:fld>
            <a:endParaRPr lang="en-US"/>
          </a:p>
        </p:txBody>
      </p:sp>
    </p:spTree>
    <p:extLst>
      <p:ext uri="{BB962C8B-B14F-4D97-AF65-F5344CB8AC3E}">
        <p14:creationId xmlns:p14="http://schemas.microsoft.com/office/powerpoint/2010/main" val="1444718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C69CD3-DB06-4EBD-9DAC-D481E992B005}"/>
              </a:ext>
            </a:extLst>
          </p:cNvPr>
          <p:cNvSpPr>
            <a:spLocks noGrp="1"/>
          </p:cNvSpPr>
          <p:nvPr>
            <p:ph type="dt" sz="half" idx="10"/>
          </p:nvPr>
        </p:nvSpPr>
        <p:spPr/>
        <p:txBody>
          <a:bodyPr/>
          <a:lstStyle/>
          <a:p>
            <a:fld id="{B58F6BF1-3CF7-4920-A019-68304A1FA011}" type="datetimeFigureOut">
              <a:rPr lang="en-US" smtClean="0"/>
              <a:t>10/15/2020</a:t>
            </a:fld>
            <a:endParaRPr lang="en-US"/>
          </a:p>
        </p:txBody>
      </p:sp>
      <p:sp>
        <p:nvSpPr>
          <p:cNvPr id="3" name="Footer Placeholder 2">
            <a:extLst>
              <a:ext uri="{FF2B5EF4-FFF2-40B4-BE49-F238E27FC236}">
                <a16:creationId xmlns:a16="http://schemas.microsoft.com/office/drawing/2014/main" id="{BB5B9CBC-A6A7-4ED6-9832-7EB49C3B75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52962D-1E34-4003-ADD2-208F71D8BB62}"/>
              </a:ext>
            </a:extLst>
          </p:cNvPr>
          <p:cNvSpPr>
            <a:spLocks noGrp="1"/>
          </p:cNvSpPr>
          <p:nvPr>
            <p:ph type="sldNum" sz="quarter" idx="12"/>
          </p:nvPr>
        </p:nvSpPr>
        <p:spPr/>
        <p:txBody>
          <a:bodyPr/>
          <a:lstStyle/>
          <a:p>
            <a:fld id="{FB32C764-2D7B-412C-8950-88BF2B0E5CB9}" type="slidenum">
              <a:rPr lang="en-US" smtClean="0"/>
              <a:t>‹#›</a:t>
            </a:fld>
            <a:endParaRPr lang="en-US"/>
          </a:p>
        </p:txBody>
      </p:sp>
    </p:spTree>
    <p:extLst>
      <p:ext uri="{BB962C8B-B14F-4D97-AF65-F5344CB8AC3E}">
        <p14:creationId xmlns:p14="http://schemas.microsoft.com/office/powerpoint/2010/main" val="301181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C915A-8314-4DA8-B01D-DEA615A658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26349F-F80D-40A3-B10A-98261C2C7C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E7E9DE-C577-4A1A-B2CF-59820955EC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52C0B1-908F-4F91-8594-E0F7F8B4DFFE}"/>
              </a:ext>
            </a:extLst>
          </p:cNvPr>
          <p:cNvSpPr>
            <a:spLocks noGrp="1"/>
          </p:cNvSpPr>
          <p:nvPr>
            <p:ph type="dt" sz="half" idx="10"/>
          </p:nvPr>
        </p:nvSpPr>
        <p:spPr/>
        <p:txBody>
          <a:bodyPr/>
          <a:lstStyle/>
          <a:p>
            <a:fld id="{B58F6BF1-3CF7-4920-A019-68304A1FA011}" type="datetimeFigureOut">
              <a:rPr lang="en-US" smtClean="0"/>
              <a:t>10/15/2020</a:t>
            </a:fld>
            <a:endParaRPr lang="en-US"/>
          </a:p>
        </p:txBody>
      </p:sp>
      <p:sp>
        <p:nvSpPr>
          <p:cNvPr id="6" name="Footer Placeholder 5">
            <a:extLst>
              <a:ext uri="{FF2B5EF4-FFF2-40B4-BE49-F238E27FC236}">
                <a16:creationId xmlns:a16="http://schemas.microsoft.com/office/drawing/2014/main" id="{054B1FDB-3F6A-412D-BDEF-657CA016B3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244976-CEB5-4201-9C97-D6FC61F1810D}"/>
              </a:ext>
            </a:extLst>
          </p:cNvPr>
          <p:cNvSpPr>
            <a:spLocks noGrp="1"/>
          </p:cNvSpPr>
          <p:nvPr>
            <p:ph type="sldNum" sz="quarter" idx="12"/>
          </p:nvPr>
        </p:nvSpPr>
        <p:spPr/>
        <p:txBody>
          <a:bodyPr/>
          <a:lstStyle/>
          <a:p>
            <a:fld id="{FB32C764-2D7B-412C-8950-88BF2B0E5CB9}" type="slidenum">
              <a:rPr lang="en-US" smtClean="0"/>
              <a:t>‹#›</a:t>
            </a:fld>
            <a:endParaRPr lang="en-US"/>
          </a:p>
        </p:txBody>
      </p:sp>
    </p:spTree>
    <p:extLst>
      <p:ext uri="{BB962C8B-B14F-4D97-AF65-F5344CB8AC3E}">
        <p14:creationId xmlns:p14="http://schemas.microsoft.com/office/powerpoint/2010/main" val="4273654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979C1-D0FD-4A8F-ACE9-B213E3231D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43B7F5-C494-42C2-A262-43F6C0B00E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F7B3C5-3F2B-4E05-B1E4-4F57C85428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67DD3D-8588-436D-AE20-D5C629FF2863}"/>
              </a:ext>
            </a:extLst>
          </p:cNvPr>
          <p:cNvSpPr>
            <a:spLocks noGrp="1"/>
          </p:cNvSpPr>
          <p:nvPr>
            <p:ph type="dt" sz="half" idx="10"/>
          </p:nvPr>
        </p:nvSpPr>
        <p:spPr/>
        <p:txBody>
          <a:bodyPr/>
          <a:lstStyle/>
          <a:p>
            <a:fld id="{B58F6BF1-3CF7-4920-A019-68304A1FA011}" type="datetimeFigureOut">
              <a:rPr lang="en-US" smtClean="0"/>
              <a:t>10/15/2020</a:t>
            </a:fld>
            <a:endParaRPr lang="en-US"/>
          </a:p>
        </p:txBody>
      </p:sp>
      <p:sp>
        <p:nvSpPr>
          <p:cNvPr id="6" name="Footer Placeholder 5">
            <a:extLst>
              <a:ext uri="{FF2B5EF4-FFF2-40B4-BE49-F238E27FC236}">
                <a16:creationId xmlns:a16="http://schemas.microsoft.com/office/drawing/2014/main" id="{7157E06E-1D57-400D-AA4B-EBBBF1B462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FB5591-0C25-4F83-8EA6-DB32ADEA63B3}"/>
              </a:ext>
            </a:extLst>
          </p:cNvPr>
          <p:cNvSpPr>
            <a:spLocks noGrp="1"/>
          </p:cNvSpPr>
          <p:nvPr>
            <p:ph type="sldNum" sz="quarter" idx="12"/>
          </p:nvPr>
        </p:nvSpPr>
        <p:spPr/>
        <p:txBody>
          <a:bodyPr/>
          <a:lstStyle/>
          <a:p>
            <a:fld id="{FB32C764-2D7B-412C-8950-88BF2B0E5CB9}" type="slidenum">
              <a:rPr lang="en-US" smtClean="0"/>
              <a:t>‹#›</a:t>
            </a:fld>
            <a:endParaRPr lang="en-US"/>
          </a:p>
        </p:txBody>
      </p:sp>
    </p:spTree>
    <p:extLst>
      <p:ext uri="{BB962C8B-B14F-4D97-AF65-F5344CB8AC3E}">
        <p14:creationId xmlns:p14="http://schemas.microsoft.com/office/powerpoint/2010/main" val="369902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F0BC2E-380C-47E1-A3CC-3B540BED53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D5D679-2072-46E0-B64C-CB68A68BBC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8FB71D-FA97-4391-A03C-A25DD4F3A6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8F6BF1-3CF7-4920-A019-68304A1FA011}" type="datetimeFigureOut">
              <a:rPr lang="en-US" smtClean="0"/>
              <a:t>10/15/2020</a:t>
            </a:fld>
            <a:endParaRPr lang="en-US"/>
          </a:p>
        </p:txBody>
      </p:sp>
      <p:sp>
        <p:nvSpPr>
          <p:cNvPr id="5" name="Footer Placeholder 4">
            <a:extLst>
              <a:ext uri="{FF2B5EF4-FFF2-40B4-BE49-F238E27FC236}">
                <a16:creationId xmlns:a16="http://schemas.microsoft.com/office/drawing/2014/main" id="{C3E8DF14-322F-415D-A2A3-120F0CD329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D50C9E-FD21-40C5-8372-ADD8B2B88C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32C764-2D7B-412C-8950-88BF2B0E5CB9}" type="slidenum">
              <a:rPr lang="en-US" smtClean="0"/>
              <a:t>‹#›</a:t>
            </a:fld>
            <a:endParaRPr lang="en-US"/>
          </a:p>
        </p:txBody>
      </p:sp>
    </p:spTree>
    <p:extLst>
      <p:ext uri="{BB962C8B-B14F-4D97-AF65-F5344CB8AC3E}">
        <p14:creationId xmlns:p14="http://schemas.microsoft.com/office/powerpoint/2010/main" val="2271414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1E7E400-2834-4BA4-8838-7A25ECAF2C52}"/>
              </a:ext>
            </a:extLst>
          </p:cNvPr>
          <p:cNvSpPr>
            <a:spLocks noGrp="1"/>
          </p:cNvSpPr>
          <p:nvPr>
            <p:ph type="ctrTitle"/>
          </p:nvPr>
        </p:nvSpPr>
        <p:spPr>
          <a:xfrm>
            <a:off x="1870997" y="1607809"/>
            <a:ext cx="9236026" cy="2876680"/>
          </a:xfrm>
        </p:spPr>
        <p:txBody>
          <a:bodyPr anchor="b">
            <a:normAutofit/>
          </a:bodyPr>
          <a:lstStyle/>
          <a:p>
            <a:pPr algn="l"/>
            <a:r>
              <a:rPr lang="en-US" sz="6600">
                <a:solidFill>
                  <a:srgbClr val="FFFFFF"/>
                </a:solidFill>
              </a:rPr>
              <a:t>Applied Data Science Capstone Project</a:t>
            </a:r>
          </a:p>
        </p:txBody>
      </p:sp>
      <p:sp>
        <p:nvSpPr>
          <p:cNvPr id="3" name="Subtitle 2">
            <a:extLst>
              <a:ext uri="{FF2B5EF4-FFF2-40B4-BE49-F238E27FC236}">
                <a16:creationId xmlns:a16="http://schemas.microsoft.com/office/drawing/2014/main" id="{ACF5CCC0-92EE-4899-9D36-8447F8FE71C5}"/>
              </a:ext>
            </a:extLst>
          </p:cNvPr>
          <p:cNvSpPr>
            <a:spLocks noGrp="1"/>
          </p:cNvSpPr>
          <p:nvPr>
            <p:ph type="subTitle" idx="1"/>
          </p:nvPr>
        </p:nvSpPr>
        <p:spPr>
          <a:xfrm>
            <a:off x="1987499" y="4810308"/>
            <a:ext cx="9003022" cy="1076551"/>
          </a:xfrm>
        </p:spPr>
        <p:txBody>
          <a:bodyPr>
            <a:normAutofit/>
          </a:bodyPr>
          <a:lstStyle/>
          <a:p>
            <a:pPr algn="l"/>
            <a:endParaRPr lang="en-US"/>
          </a:p>
        </p:txBody>
      </p:sp>
    </p:spTree>
    <p:extLst>
      <p:ext uri="{BB962C8B-B14F-4D97-AF65-F5344CB8AC3E}">
        <p14:creationId xmlns:p14="http://schemas.microsoft.com/office/powerpoint/2010/main" val="1264629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B438466-5844-4643-A360-A76622D5E930}"/>
              </a:ext>
            </a:extLst>
          </p:cNvPr>
          <p:cNvSpPr>
            <a:spLocks noGrp="1"/>
          </p:cNvSpPr>
          <p:nvPr>
            <p:ph type="title"/>
          </p:nvPr>
        </p:nvSpPr>
        <p:spPr>
          <a:xfrm>
            <a:off x="958506" y="800392"/>
            <a:ext cx="10264697" cy="1212102"/>
          </a:xfrm>
        </p:spPr>
        <p:txBody>
          <a:bodyPr>
            <a:normAutofit/>
          </a:bodyPr>
          <a:lstStyle/>
          <a:p>
            <a:r>
              <a:rPr lang="en-US" sz="4000" b="1">
                <a:solidFill>
                  <a:srgbClr val="FFFFFF"/>
                </a:solidFill>
              </a:rPr>
              <a:t>Business Understanding:</a:t>
            </a:r>
            <a:br>
              <a:rPr lang="en-US" sz="4000">
                <a:solidFill>
                  <a:srgbClr val="FFFFFF"/>
                </a:solidFill>
              </a:rPr>
            </a:br>
            <a:endParaRPr lang="en-US" sz="4000">
              <a:solidFill>
                <a:srgbClr val="FFFFFF"/>
              </a:solidFill>
            </a:endParaRPr>
          </a:p>
        </p:txBody>
      </p:sp>
      <p:sp>
        <p:nvSpPr>
          <p:cNvPr id="3" name="Content Placeholder 2">
            <a:extLst>
              <a:ext uri="{FF2B5EF4-FFF2-40B4-BE49-F238E27FC236}">
                <a16:creationId xmlns:a16="http://schemas.microsoft.com/office/drawing/2014/main" id="{B443248D-D2A4-4097-8650-13E355AD244A}"/>
              </a:ext>
            </a:extLst>
          </p:cNvPr>
          <p:cNvSpPr>
            <a:spLocks noGrp="1"/>
          </p:cNvSpPr>
          <p:nvPr>
            <p:ph idx="1"/>
          </p:nvPr>
        </p:nvSpPr>
        <p:spPr>
          <a:xfrm>
            <a:off x="1367624" y="2490436"/>
            <a:ext cx="9708995" cy="3567173"/>
          </a:xfrm>
        </p:spPr>
        <p:txBody>
          <a:bodyPr anchor="ctr">
            <a:normAutofit/>
          </a:bodyPr>
          <a:lstStyle/>
          <a:p>
            <a:r>
              <a:rPr lang="en-US" sz="2400"/>
              <a:t>Imagine the ability to anticipate whether an auto accident is likely and its severity that would allow the ability to save lives. The objective of the project is to predict the likelihood and severity of an accident so that the driver can adjust driving behavior and/or journey plan.</a:t>
            </a:r>
          </a:p>
          <a:p>
            <a:endParaRPr lang="en-US" sz="2400"/>
          </a:p>
        </p:txBody>
      </p:sp>
    </p:spTree>
    <p:extLst>
      <p:ext uri="{BB962C8B-B14F-4D97-AF65-F5344CB8AC3E}">
        <p14:creationId xmlns:p14="http://schemas.microsoft.com/office/powerpoint/2010/main" val="3669650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22">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1A964D9-78F6-474C-A480-119FA4FCA545}"/>
              </a:ext>
            </a:extLst>
          </p:cNvPr>
          <p:cNvSpPr>
            <a:spLocks noGrp="1"/>
          </p:cNvSpPr>
          <p:nvPr>
            <p:ph type="title"/>
          </p:nvPr>
        </p:nvSpPr>
        <p:spPr>
          <a:xfrm>
            <a:off x="964760" y="804328"/>
            <a:ext cx="6091312" cy="1205821"/>
          </a:xfrm>
        </p:spPr>
        <p:txBody>
          <a:bodyPr>
            <a:normAutofit/>
          </a:bodyPr>
          <a:lstStyle/>
          <a:p>
            <a:r>
              <a:rPr lang="en-US" sz="4000" b="1">
                <a:solidFill>
                  <a:srgbClr val="FEFFFF"/>
                </a:solidFill>
              </a:rPr>
              <a:t>Data understanding:</a:t>
            </a:r>
            <a:br>
              <a:rPr lang="en-US" sz="4000">
                <a:solidFill>
                  <a:srgbClr val="FEFFFF"/>
                </a:solidFill>
              </a:rPr>
            </a:br>
            <a:endParaRPr lang="en-US" sz="4000">
              <a:solidFill>
                <a:srgbClr val="FEFFFF"/>
              </a:solidFill>
            </a:endParaRPr>
          </a:p>
        </p:txBody>
      </p:sp>
      <p:sp>
        <p:nvSpPr>
          <p:cNvPr id="3" name="Content Placeholder 2">
            <a:extLst>
              <a:ext uri="{FF2B5EF4-FFF2-40B4-BE49-F238E27FC236}">
                <a16:creationId xmlns:a16="http://schemas.microsoft.com/office/drawing/2014/main" id="{8F18AA06-B906-483A-B221-BAF005BC2F46}"/>
              </a:ext>
            </a:extLst>
          </p:cNvPr>
          <p:cNvSpPr>
            <a:spLocks noGrp="1"/>
          </p:cNvSpPr>
          <p:nvPr>
            <p:ph idx="1"/>
          </p:nvPr>
        </p:nvSpPr>
        <p:spPr>
          <a:xfrm>
            <a:off x="1282189" y="2494450"/>
            <a:ext cx="5773883" cy="3563159"/>
          </a:xfrm>
        </p:spPr>
        <p:txBody>
          <a:bodyPr>
            <a:normAutofit/>
          </a:bodyPr>
          <a:lstStyle/>
          <a:p>
            <a:r>
              <a:rPr lang="en-US" sz="2400"/>
              <a:t>The data is both categorical and numerical. </a:t>
            </a:r>
          </a:p>
          <a:p>
            <a:r>
              <a:rPr lang="en-US" sz="2400"/>
              <a:t>Data used: accident location, event description, weather, and road conditions. </a:t>
            </a:r>
          </a:p>
          <a:p>
            <a:r>
              <a:rPr lang="en-US" sz="2400"/>
              <a:t>Data is missing for several attributes and unbalanced. Oversampling and under sampling compared.</a:t>
            </a:r>
          </a:p>
          <a:p>
            <a:endParaRPr lang="en-US" sz="2400"/>
          </a:p>
        </p:txBody>
      </p:sp>
      <p:pic>
        <p:nvPicPr>
          <p:cNvPr id="8" name="Picture 7">
            <a:extLst>
              <a:ext uri="{FF2B5EF4-FFF2-40B4-BE49-F238E27FC236}">
                <a16:creationId xmlns:a16="http://schemas.microsoft.com/office/drawing/2014/main" id="{FBFE6247-8DF8-4750-8B74-FAFA09E4ACE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8024706" y="968538"/>
            <a:ext cx="3343407" cy="2037260"/>
          </a:xfrm>
          <a:prstGeom prst="rect">
            <a:avLst/>
          </a:prstGeom>
          <a:noFill/>
        </p:spPr>
      </p:pic>
      <p:pic>
        <p:nvPicPr>
          <p:cNvPr id="5" name="Picture 4">
            <a:extLst>
              <a:ext uri="{FF2B5EF4-FFF2-40B4-BE49-F238E27FC236}">
                <a16:creationId xmlns:a16="http://schemas.microsoft.com/office/drawing/2014/main" id="{9E61CF37-D53E-45CE-85D7-F4909A63B857}"/>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8024706" y="3814879"/>
            <a:ext cx="3340358" cy="2150303"/>
          </a:xfrm>
          <a:prstGeom prst="rect">
            <a:avLst/>
          </a:prstGeom>
          <a:noFill/>
        </p:spPr>
      </p:pic>
    </p:spTree>
    <p:extLst>
      <p:ext uri="{BB962C8B-B14F-4D97-AF65-F5344CB8AC3E}">
        <p14:creationId xmlns:p14="http://schemas.microsoft.com/office/powerpoint/2010/main" val="3108966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3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3C0DEDB-2366-4484-BEBB-B30493C4F230}"/>
              </a:ext>
            </a:extLst>
          </p:cNvPr>
          <p:cNvSpPr>
            <a:spLocks noGrp="1"/>
          </p:cNvSpPr>
          <p:nvPr>
            <p:ph type="title"/>
          </p:nvPr>
        </p:nvSpPr>
        <p:spPr>
          <a:xfrm>
            <a:off x="958506" y="800392"/>
            <a:ext cx="10264697" cy="1212102"/>
          </a:xfrm>
        </p:spPr>
        <p:txBody>
          <a:bodyPr>
            <a:normAutofit/>
          </a:bodyPr>
          <a:lstStyle/>
          <a:p>
            <a:r>
              <a:rPr lang="en-US" sz="4000" b="1">
                <a:solidFill>
                  <a:srgbClr val="FFFFFF"/>
                </a:solidFill>
              </a:rPr>
              <a:t>Modeling:</a:t>
            </a:r>
            <a:br>
              <a:rPr lang="en-US" sz="4000">
                <a:solidFill>
                  <a:srgbClr val="FFFFFF"/>
                </a:solidFill>
              </a:rPr>
            </a:br>
            <a:endParaRPr lang="en-US" sz="4000">
              <a:solidFill>
                <a:srgbClr val="FFFFFF"/>
              </a:solidFill>
            </a:endParaRPr>
          </a:p>
        </p:txBody>
      </p:sp>
      <p:sp>
        <p:nvSpPr>
          <p:cNvPr id="3" name="Content Placeholder 2">
            <a:extLst>
              <a:ext uri="{FF2B5EF4-FFF2-40B4-BE49-F238E27FC236}">
                <a16:creationId xmlns:a16="http://schemas.microsoft.com/office/drawing/2014/main" id="{1DCE8168-AE98-43CB-928F-E02C50070B95}"/>
              </a:ext>
            </a:extLst>
          </p:cNvPr>
          <p:cNvSpPr>
            <a:spLocks noGrp="1"/>
          </p:cNvSpPr>
          <p:nvPr>
            <p:ph idx="1"/>
          </p:nvPr>
        </p:nvSpPr>
        <p:spPr>
          <a:xfrm>
            <a:off x="1367624" y="2490436"/>
            <a:ext cx="9708995" cy="3567173"/>
          </a:xfrm>
        </p:spPr>
        <p:txBody>
          <a:bodyPr anchor="ctr">
            <a:normAutofit/>
          </a:bodyPr>
          <a:lstStyle/>
          <a:p>
            <a:r>
              <a:rPr lang="en-US" sz="2400"/>
              <a:t>The data was then encoded using sklearn’s preprocessing laberencoder as some of the attributes were categorical. </a:t>
            </a:r>
          </a:p>
          <a:p>
            <a:r>
              <a:rPr lang="en-US" sz="2400"/>
              <a:t>The oversampled/undersampled data was then split into training and testing sets</a:t>
            </a:r>
          </a:p>
          <a:p>
            <a:r>
              <a:rPr lang="en-US" sz="2400"/>
              <a:t>K Nearest Neighbors, Decision Tree, Logistic Regression, Naïve Bayes, and Random Forest algorithms. For the KNN model, the optimal K was determined to be K=6.</a:t>
            </a:r>
          </a:p>
          <a:p>
            <a:endParaRPr lang="en-US" sz="2400"/>
          </a:p>
        </p:txBody>
      </p:sp>
    </p:spTree>
    <p:extLst>
      <p:ext uri="{BB962C8B-B14F-4D97-AF65-F5344CB8AC3E}">
        <p14:creationId xmlns:p14="http://schemas.microsoft.com/office/powerpoint/2010/main" val="2188074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E264FE-7555-4187-8E9C-36D42CFA6B8D}"/>
              </a:ext>
            </a:extLst>
          </p:cNvPr>
          <p:cNvSpPr>
            <a:spLocks noGrp="1"/>
          </p:cNvSpPr>
          <p:nvPr>
            <p:ph type="title"/>
          </p:nvPr>
        </p:nvSpPr>
        <p:spPr>
          <a:xfrm>
            <a:off x="1116498" y="655128"/>
            <a:ext cx="4613919" cy="1499616"/>
          </a:xfrm>
        </p:spPr>
        <p:txBody>
          <a:bodyPr vert="horz" lIns="91440" tIns="45720" rIns="91440" bIns="45720" rtlCol="0" anchor="b">
            <a:normAutofit/>
          </a:bodyPr>
          <a:lstStyle/>
          <a:p>
            <a:r>
              <a:rPr lang="en-US" sz="4200" b="1" dirty="0"/>
              <a:t>Evaluation</a:t>
            </a:r>
            <a:r>
              <a:rPr lang="en-US" sz="4200" dirty="0"/>
              <a:t>:</a:t>
            </a:r>
            <a:br>
              <a:rPr lang="en-US" sz="4200" dirty="0"/>
            </a:br>
            <a:endParaRPr lang="en-US" sz="4200" dirty="0"/>
          </a:p>
        </p:txBody>
      </p:sp>
      <p:sp>
        <p:nvSpPr>
          <p:cNvPr id="14" name="Rectangle 13">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7"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50DF0C87-A360-4799-B049-9A2ACC1D7D85}"/>
              </a:ext>
            </a:extLst>
          </p:cNvPr>
          <p:cNvPicPr/>
          <p:nvPr/>
        </p:nvPicPr>
        <p:blipFill>
          <a:blip r:embed="rId2"/>
          <a:stretch>
            <a:fillRect/>
          </a:stretch>
        </p:blipFill>
        <p:spPr>
          <a:xfrm>
            <a:off x="6479837" y="407182"/>
            <a:ext cx="5586942" cy="2462042"/>
          </a:xfrm>
          <a:prstGeom prst="rect">
            <a:avLst/>
          </a:prstGeom>
        </p:spPr>
      </p:pic>
      <p:sp>
        <p:nvSpPr>
          <p:cNvPr id="38" name="Rectangle 37">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88435F5-83C6-4B11-8D4A-AAD126F6F393}"/>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522759" y="3315854"/>
            <a:ext cx="4039832" cy="3455611"/>
          </a:xfrm>
          <a:prstGeom prst="rect">
            <a:avLst/>
          </a:prstGeom>
          <a:noFill/>
        </p:spPr>
      </p:pic>
      <p:pic>
        <p:nvPicPr>
          <p:cNvPr id="7" name="Picture 6">
            <a:extLst>
              <a:ext uri="{FF2B5EF4-FFF2-40B4-BE49-F238E27FC236}">
                <a16:creationId xmlns:a16="http://schemas.microsoft.com/office/drawing/2014/main" id="{F82F8A8C-F215-4E54-855F-A0632A6839B2}"/>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7253393" y="3315854"/>
            <a:ext cx="4039832" cy="3455611"/>
          </a:xfrm>
          <a:prstGeom prst="rect">
            <a:avLst/>
          </a:prstGeom>
          <a:noFill/>
        </p:spPr>
      </p:pic>
      <p:sp>
        <p:nvSpPr>
          <p:cNvPr id="37" name="Content Placeholder 2">
            <a:extLst>
              <a:ext uri="{FF2B5EF4-FFF2-40B4-BE49-F238E27FC236}">
                <a16:creationId xmlns:a16="http://schemas.microsoft.com/office/drawing/2014/main" id="{8ACF4CC4-BAD0-4012-8B78-5A4431D37125}"/>
              </a:ext>
            </a:extLst>
          </p:cNvPr>
          <p:cNvSpPr>
            <a:spLocks noGrp="1"/>
          </p:cNvSpPr>
          <p:nvPr>
            <p:ph idx="1"/>
          </p:nvPr>
        </p:nvSpPr>
        <p:spPr>
          <a:xfrm>
            <a:off x="838200" y="1825625"/>
            <a:ext cx="10515600" cy="4351338"/>
          </a:xfrm>
        </p:spPr>
        <p:txBody>
          <a:bodyPr/>
          <a:lstStyle/>
          <a:p>
            <a:r>
              <a:rPr lang="en-US" dirty="0"/>
              <a:t>Comparison of the ML models</a:t>
            </a:r>
          </a:p>
          <a:p>
            <a:endParaRPr lang="en-US" dirty="0"/>
          </a:p>
        </p:txBody>
      </p:sp>
    </p:spTree>
    <p:extLst>
      <p:ext uri="{BB962C8B-B14F-4D97-AF65-F5344CB8AC3E}">
        <p14:creationId xmlns:p14="http://schemas.microsoft.com/office/powerpoint/2010/main" val="363254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178</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Applied Data Science Capstone Project</vt:lpstr>
      <vt:lpstr>Business Understanding: </vt:lpstr>
      <vt:lpstr>Data understanding: </vt:lpstr>
      <vt:lpstr>Modeling: </vt:lpstr>
      <vt:lpstr>Evaluation: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 Project</dc:title>
  <dc:creator>Lazo, Antonio</dc:creator>
  <cp:lastModifiedBy>Lazo, Antonio</cp:lastModifiedBy>
  <cp:revision>1</cp:revision>
  <dcterms:created xsi:type="dcterms:W3CDTF">2020-10-21T13:23:27Z</dcterms:created>
  <dcterms:modified xsi:type="dcterms:W3CDTF">2020-10-21T13:24:01Z</dcterms:modified>
</cp:coreProperties>
</file>